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312" r:id="rId6"/>
    <p:sldId id="595" r:id="rId7"/>
    <p:sldId id="1381" r:id="rId8"/>
    <p:sldId id="1382" r:id="rId9"/>
    <p:sldId id="1379" r:id="rId10"/>
    <p:sldId id="340" r:id="rId11"/>
    <p:sldId id="625" r:id="rId12"/>
    <p:sldId id="600" r:id="rId13"/>
    <p:sldId id="2138" r:id="rId14"/>
    <p:sldId id="333" r:id="rId15"/>
    <p:sldId id="1916" r:id="rId16"/>
  </p:sldIdLst>
  <p:sldSz cx="12192000" cy="6858000"/>
  <p:notesSz cx="7099300" cy="10234613"/>
  <p:custDataLst>
    <p:tags r:id="rId1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733" userDrawn="1">
          <p15:clr>
            <a:srgbClr val="A4A3A4"/>
          </p15:clr>
        </p15:guide>
        <p15:guide id="3" pos="69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chner, Julia" initials="BJ" lastIdx="4" clrIdx="0"/>
  <p:cmAuthor id="2" name="Schmidt, Manuela" initials="SM" lastIdx="1" clrIdx="1"/>
  <p:cmAuthor id="3" name="Stein, Katharina" initials="SK" lastIdx="1" clrIdx="2"/>
  <p:cmAuthor id="4" name="Appelt, Dirk" initials="AD" lastIdx="1" clrIdx="3"/>
  <p:cmAuthor id="5" name="Weigand, Lena" initials="WL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FFFFF"/>
    <a:srgbClr val="F8C24D"/>
    <a:srgbClr val="DFE7EF"/>
    <a:srgbClr val="F5A700"/>
    <a:srgbClr val="FBDC99"/>
    <a:srgbClr val="C4D4E2"/>
    <a:srgbClr val="AEC4D7"/>
    <a:srgbClr val="9BB4CD"/>
    <a:srgbClr val="966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088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254"/>
      </p:cViewPr>
      <p:guideLst>
        <p:guide orient="horz" pos="1139"/>
        <p:guide pos="733"/>
        <p:guide pos="69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3A56350-6719-4514-87FC-F4754364A2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7136" cy="512304"/>
          </a:xfrm>
          <a:prstGeom prst="rect">
            <a:avLst/>
          </a:prstGeom>
        </p:spPr>
        <p:txBody>
          <a:bodyPr vert="horz" lIns="94421" tIns="47210" rIns="94421" bIns="4721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FCA6128-5D46-4E12-B22E-7617915B6A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0508" y="0"/>
            <a:ext cx="3077136" cy="512304"/>
          </a:xfrm>
          <a:prstGeom prst="rect">
            <a:avLst/>
          </a:prstGeom>
        </p:spPr>
        <p:txBody>
          <a:bodyPr vert="horz" lIns="94421" tIns="47210" rIns="94421" bIns="47210" rtlCol="0"/>
          <a:lstStyle>
            <a:lvl1pPr algn="r">
              <a:defRPr sz="1200"/>
            </a:lvl1pPr>
          </a:lstStyle>
          <a:p>
            <a:fld id="{DE15BFFD-8832-4232-AC16-88E4EF198AA9}" type="datetimeFigureOut">
              <a:rPr lang="de-DE" smtClean="0"/>
              <a:pPr/>
              <a:t>30.05.2023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40183C-EB31-439F-AA38-6EA6BBCC8B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722309"/>
            <a:ext cx="3077136" cy="512304"/>
          </a:xfrm>
          <a:prstGeom prst="rect">
            <a:avLst/>
          </a:prstGeom>
        </p:spPr>
        <p:txBody>
          <a:bodyPr vert="horz" lIns="94421" tIns="47210" rIns="94421" bIns="4721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7B4B06-6A32-4D24-980A-2066B0F2B2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0508" y="9722309"/>
            <a:ext cx="3077136" cy="512304"/>
          </a:xfrm>
          <a:prstGeom prst="rect">
            <a:avLst/>
          </a:prstGeom>
        </p:spPr>
        <p:txBody>
          <a:bodyPr vert="horz" lIns="94421" tIns="47210" rIns="94421" bIns="47210" rtlCol="0" anchor="b"/>
          <a:lstStyle>
            <a:lvl1pPr algn="r">
              <a:defRPr sz="1200"/>
            </a:lvl1pPr>
          </a:lstStyle>
          <a:p>
            <a:fld id="{4935C8E5-24FB-4637-B7E5-605AAA6B0EF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628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421" tIns="47210" rIns="94421" bIns="4721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3508"/>
          </a:xfrm>
          <a:prstGeom prst="rect">
            <a:avLst/>
          </a:prstGeom>
        </p:spPr>
        <p:txBody>
          <a:bodyPr vert="horz" lIns="94421" tIns="47210" rIns="94421" bIns="47210" rtlCol="0"/>
          <a:lstStyle>
            <a:lvl1pPr algn="r">
              <a:defRPr sz="1200"/>
            </a:lvl1pPr>
          </a:lstStyle>
          <a:p>
            <a:fld id="{7AB4146B-EED7-4D9E-B4E6-7AD1568F4C7D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21" tIns="47210" rIns="94421" bIns="4721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2" y="4925407"/>
            <a:ext cx="5679440" cy="4029879"/>
          </a:xfrm>
          <a:prstGeom prst="rect">
            <a:avLst/>
          </a:prstGeom>
        </p:spPr>
        <p:txBody>
          <a:bodyPr vert="horz" lIns="94421" tIns="47210" rIns="94421" bIns="4721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10"/>
            <a:ext cx="3076363" cy="513507"/>
          </a:xfrm>
          <a:prstGeom prst="rect">
            <a:avLst/>
          </a:prstGeom>
        </p:spPr>
        <p:txBody>
          <a:bodyPr vert="horz" lIns="94421" tIns="47210" rIns="94421" bIns="4721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6" y="9721110"/>
            <a:ext cx="3076363" cy="513507"/>
          </a:xfrm>
          <a:prstGeom prst="rect">
            <a:avLst/>
          </a:prstGeom>
        </p:spPr>
        <p:txBody>
          <a:bodyPr vert="horz" lIns="94421" tIns="47210" rIns="94421" bIns="47210" rtlCol="0" anchor="b"/>
          <a:lstStyle>
            <a:lvl1pPr algn="r">
              <a:defRPr sz="1200"/>
            </a:lvl1pPr>
          </a:lstStyle>
          <a:p>
            <a:fld id="{9607E08C-9D3D-42E9-8E48-ED606B5AA8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640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120779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876249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093298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650A37F-A8E3-4D01-9866-72C84B3C0C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96608" y="12162"/>
            <a:ext cx="2591700" cy="751426"/>
          </a:xfrm>
          <a:prstGeom prst="rect">
            <a:avLst/>
          </a:prstGeom>
        </p:spPr>
      </p:pic>
      <p:cxnSp>
        <p:nvCxnSpPr>
          <p:cNvPr id="10" name="Gerade Verbindung 92">
            <a:extLst>
              <a:ext uri="{FF2B5EF4-FFF2-40B4-BE49-F238E27FC236}">
                <a16:creationId xmlns:a16="http://schemas.microsoft.com/office/drawing/2014/main" id="{65887B5E-085C-4C3B-BA0E-4E6AD67D4F7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763588"/>
            <a:ext cx="12192000" cy="0"/>
          </a:xfrm>
          <a:prstGeom prst="line">
            <a:avLst/>
          </a:prstGeom>
          <a:noFill/>
          <a:ln w="27686">
            <a:solidFill>
              <a:srgbClr val="F5A7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33972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334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7556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15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4552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0016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9529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776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119180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97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3420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869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790744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13711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231465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61033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082657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231526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43130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9FA9-67E1-4927-90D9-7C1BA15A9E26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0F31-3E27-41C5-9631-D75794A556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869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981F-A94D-4201-94AF-EC09718A81C1}" type="datetimeFigureOut">
              <a:rPr lang="de-DE" smtClean="0"/>
              <a:pPr/>
              <a:t>30.05.2023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C7A2-E369-49F6-AB04-D086F42C2C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405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ssensfabrik.de/anmeldung-zur-infoveranstaltung-it2school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portal.wissensfabrik.de/portal/fep/de/dt.jsp?setCursor=1_501891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s://portal.wissensfabrik.de/portal/fep/de/dt.jsp?setCursor=1_575564&amp;toDo=subscription&amp;tcId=617747&amp;p=575564&amp;srcDir=57556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hyperlink" Target="https://www.youtube.com/watch?v=NY30ko0XjXM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svg"/><Relationship Id="rId4" Type="http://schemas.openxmlformats.org/officeDocument/2006/relationships/hyperlink" Target="https://www.wissensfabrik.de/it2school/" TargetMode="External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jpeg"/><Relationship Id="rId11" Type="http://schemas.openxmlformats.org/officeDocument/2006/relationships/image" Target="../media/image21.png"/><Relationship Id="rId5" Type="http://schemas.openxmlformats.org/officeDocument/2006/relationships/image" Target="../media/image25.jpeg"/><Relationship Id="rId10" Type="http://schemas.openxmlformats.org/officeDocument/2006/relationships/image" Target="../media/image13.png"/><Relationship Id="rId4" Type="http://schemas.openxmlformats.org/officeDocument/2006/relationships/image" Target="../media/image24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feld 236"/>
          <p:cNvSpPr txBox="1"/>
          <p:nvPr/>
        </p:nvSpPr>
        <p:spPr>
          <a:xfrm>
            <a:off x="520868" y="2685580"/>
            <a:ext cx="6394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b="1" spc="-1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IT2School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b="1" spc="-1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Gemeinsam IT entdecken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97" y="5600560"/>
            <a:ext cx="4578826" cy="9000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4027932-930E-4F0E-A6F0-4031E307A1B8}"/>
              </a:ext>
            </a:extLst>
          </p:cNvPr>
          <p:cNvSpPr txBox="1"/>
          <p:nvPr/>
        </p:nvSpPr>
        <p:spPr>
          <a:xfrm>
            <a:off x="3213717" y="5948039"/>
            <a:ext cx="2059619" cy="6800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246FC01-8F87-440D-B0D6-BF25F264872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01339" y="5948039"/>
            <a:ext cx="1905667" cy="552521"/>
          </a:xfrm>
          <a:prstGeom prst="rect">
            <a:avLst/>
          </a:prstGeom>
        </p:spPr>
      </p:pic>
      <p:pic>
        <p:nvPicPr>
          <p:cNvPr id="6" name="Grafik 5" descr="Ein Bild, das Spielzeug, drinnen, Puppe, Automat enthält.&#10;&#10;Automatisch generierte Beschreibung">
            <a:extLst>
              <a:ext uri="{FF2B5EF4-FFF2-40B4-BE49-F238E27FC236}">
                <a16:creationId xmlns:a16="http://schemas.microsoft.com/office/drawing/2014/main" id="{113D43AD-39BA-95B3-6924-E3216418D00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820" y="2192861"/>
            <a:ext cx="3465065" cy="338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9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7091FE20-EB0A-3D60-1314-F04088E3D2E3}"/>
              </a:ext>
            </a:extLst>
          </p:cNvPr>
          <p:cNvCxnSpPr>
            <a:cxnSpLocks/>
          </p:cNvCxnSpPr>
          <p:nvPr/>
        </p:nvCxnSpPr>
        <p:spPr>
          <a:xfrm>
            <a:off x="10298562" y="4446188"/>
            <a:ext cx="0" cy="24885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CF701DEC-4DDC-4C67-991E-3A18633C7DBF}"/>
              </a:ext>
            </a:extLst>
          </p:cNvPr>
          <p:cNvSpPr txBox="1"/>
          <p:nvPr/>
        </p:nvSpPr>
        <p:spPr>
          <a:xfrm>
            <a:off x="6994294" y="1685837"/>
            <a:ext cx="2866215" cy="10849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4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durchführen:</a:t>
            </a:r>
          </a:p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 die Interaktiven Module werden die informatischen Zusammenhänge konkret und die Schüler lernen spielerisch mit IT umzugehen.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631D1F1-9912-A88F-54CA-170BE9985609}"/>
              </a:ext>
            </a:extLst>
          </p:cNvPr>
          <p:cNvSpPr txBox="1"/>
          <p:nvPr/>
        </p:nvSpPr>
        <p:spPr>
          <a:xfrm>
            <a:off x="1338271" y="4695203"/>
            <a:ext cx="2960378" cy="14927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4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Bildungspartnerschaft eingehen </a:t>
            </a:r>
            <a:r>
              <a:rPr lang="de-DE" sz="12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Registrierung im Portal:</a:t>
            </a:r>
          </a:p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200" dirty="0">
                <a:solidFill>
                  <a:srgbClr val="595959"/>
                </a:solidFill>
              </a:rPr>
              <a:t>Formular ausfüllen, um sich für das Projekt zu bewerben: </a:t>
            </a:r>
            <a:r>
              <a:rPr lang="de-DE" sz="1200" dirty="0">
                <a:hlinkClick r:id="rId2"/>
              </a:rPr>
              <a:t>Bewerbung</a:t>
            </a:r>
            <a:endParaRPr lang="de-DE" sz="1200" dirty="0"/>
          </a:p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Wissensfabrik sucht einen unternehmerischen Partner. </a:t>
            </a:r>
            <a:br>
              <a:rPr lang="de-DE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8C647CE9-590A-41B0-ACED-7C2241710D1E}"/>
              </a:ext>
            </a:extLst>
          </p:cNvPr>
          <p:cNvCxnSpPr>
            <a:cxnSpLocks/>
          </p:cNvCxnSpPr>
          <p:nvPr/>
        </p:nvCxnSpPr>
        <p:spPr>
          <a:xfrm>
            <a:off x="6584135" y="4494153"/>
            <a:ext cx="0" cy="41358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9CBB94E2-00AA-4B0D-8BBD-46BCE972EA3B}"/>
              </a:ext>
            </a:extLst>
          </p:cNvPr>
          <p:cNvCxnSpPr>
            <a:cxnSpLocks/>
          </p:cNvCxnSpPr>
          <p:nvPr/>
        </p:nvCxnSpPr>
        <p:spPr>
          <a:xfrm flipH="1">
            <a:off x="4681045" y="2581256"/>
            <a:ext cx="2020" cy="92990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51DAEAC4-E220-4032-A9C4-8A341903AF9E}"/>
              </a:ext>
            </a:extLst>
          </p:cNvPr>
          <p:cNvCxnSpPr>
            <a:cxnSpLocks/>
            <a:stCxn id="20" idx="4"/>
            <a:endCxn id="4" idx="0"/>
          </p:cNvCxnSpPr>
          <p:nvPr/>
        </p:nvCxnSpPr>
        <p:spPr>
          <a:xfrm>
            <a:off x="2818460" y="4455812"/>
            <a:ext cx="0" cy="23939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7B7EB0D-3546-496A-AD59-F854C201272F}"/>
              </a:ext>
            </a:extLst>
          </p:cNvPr>
          <p:cNvCxnSpPr>
            <a:cxnSpLocks/>
          </p:cNvCxnSpPr>
          <p:nvPr/>
        </p:nvCxnSpPr>
        <p:spPr>
          <a:xfrm>
            <a:off x="1071198" y="2635010"/>
            <a:ext cx="0" cy="12677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>
            <a:extLst>
              <a:ext uri="{FF2B5EF4-FFF2-40B4-BE49-F238E27FC236}">
                <a16:creationId xmlns:a16="http://schemas.microsoft.com/office/drawing/2014/main" id="{C875446E-C214-4B3F-B56C-0F8CBD8F3F96}"/>
              </a:ext>
            </a:extLst>
          </p:cNvPr>
          <p:cNvSpPr txBox="1"/>
          <p:nvPr/>
        </p:nvSpPr>
        <p:spPr>
          <a:xfrm>
            <a:off x="119256" y="836422"/>
            <a:ext cx="10719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b="1" spc="-1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 des Projekts</a:t>
            </a:r>
            <a:endParaRPr kumimoji="0" lang="de-DE" sz="3600" b="1" i="0" u="none" strike="noStrike" kern="1200" cap="none" spc="-10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E5310F41-4DA2-44C4-B3CE-0949F334E859}"/>
              </a:ext>
            </a:extLst>
          </p:cNvPr>
          <p:cNvCxnSpPr>
            <a:cxnSpLocks/>
          </p:cNvCxnSpPr>
          <p:nvPr/>
        </p:nvCxnSpPr>
        <p:spPr>
          <a:xfrm flipV="1">
            <a:off x="253710" y="3847096"/>
            <a:ext cx="11622176" cy="17327"/>
          </a:xfrm>
          <a:prstGeom prst="straightConnector1">
            <a:avLst/>
          </a:prstGeom>
          <a:ln>
            <a:solidFill>
              <a:srgbClr val="F5A7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C2A9E134-014C-403A-9724-C465CD273408}"/>
              </a:ext>
            </a:extLst>
          </p:cNvPr>
          <p:cNvSpPr/>
          <p:nvPr/>
        </p:nvSpPr>
        <p:spPr>
          <a:xfrm>
            <a:off x="493997" y="3368919"/>
            <a:ext cx="1080668" cy="1086893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none" spc="0" normalizeH="0" baseline="0" noProof="0" dirty="0">
                <a:ln>
                  <a:noFill/>
                </a:ln>
                <a:solidFill>
                  <a:srgbClr val="F5A7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ussdiagramm: Verbinder 19">
            <a:extLst>
              <a:ext uri="{FF2B5EF4-FFF2-40B4-BE49-F238E27FC236}">
                <a16:creationId xmlns:a16="http://schemas.microsoft.com/office/drawing/2014/main" id="{A12CB955-D719-44F4-8CD1-90EF39BF7CA0}"/>
              </a:ext>
            </a:extLst>
          </p:cNvPr>
          <p:cNvSpPr/>
          <p:nvPr/>
        </p:nvSpPr>
        <p:spPr>
          <a:xfrm>
            <a:off x="2278126" y="3368919"/>
            <a:ext cx="1080668" cy="1086893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60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ussdiagramm: Verbinder 20">
            <a:extLst>
              <a:ext uri="{FF2B5EF4-FFF2-40B4-BE49-F238E27FC236}">
                <a16:creationId xmlns:a16="http://schemas.microsoft.com/office/drawing/2014/main" id="{30ECEE7C-59A4-4266-83AD-ED60184C8737}"/>
              </a:ext>
            </a:extLst>
          </p:cNvPr>
          <p:cNvSpPr/>
          <p:nvPr/>
        </p:nvSpPr>
        <p:spPr>
          <a:xfrm>
            <a:off x="4147927" y="3394119"/>
            <a:ext cx="1080668" cy="1086893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60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lussdiagramm: Verbinder 21">
            <a:extLst>
              <a:ext uri="{FF2B5EF4-FFF2-40B4-BE49-F238E27FC236}">
                <a16:creationId xmlns:a16="http://schemas.microsoft.com/office/drawing/2014/main" id="{46ED2AB0-8008-45CA-9EE2-FFAB31A6FB05}"/>
              </a:ext>
            </a:extLst>
          </p:cNvPr>
          <p:cNvSpPr/>
          <p:nvPr/>
        </p:nvSpPr>
        <p:spPr>
          <a:xfrm>
            <a:off x="6015909" y="3377029"/>
            <a:ext cx="1080668" cy="1086893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none" spc="0" normalizeH="0" baseline="0" noProof="0" dirty="0">
                <a:ln>
                  <a:noFill/>
                </a:ln>
                <a:solidFill>
                  <a:srgbClr val="F5A7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ussdiagramm: Verbinder 22">
            <a:extLst>
              <a:ext uri="{FF2B5EF4-FFF2-40B4-BE49-F238E27FC236}">
                <a16:creationId xmlns:a16="http://schemas.microsoft.com/office/drawing/2014/main" id="{C98261D4-E521-4E78-99AC-ED73E9C9214E}"/>
              </a:ext>
            </a:extLst>
          </p:cNvPr>
          <p:cNvSpPr/>
          <p:nvPr/>
        </p:nvSpPr>
        <p:spPr>
          <a:xfrm>
            <a:off x="7887068" y="3422763"/>
            <a:ext cx="1080668" cy="1086893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none" spc="0" normalizeH="0" baseline="0" noProof="0" dirty="0">
                <a:ln>
                  <a:noFill/>
                </a:ln>
                <a:solidFill>
                  <a:srgbClr val="F5A7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287718F-A23B-4FA4-A29C-A71C8D0D4148}"/>
              </a:ext>
            </a:extLst>
          </p:cNvPr>
          <p:cNvSpPr txBox="1"/>
          <p:nvPr/>
        </p:nvSpPr>
        <p:spPr>
          <a:xfrm>
            <a:off x="8967736" y="4713312"/>
            <a:ext cx="2704710" cy="13003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4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Erfahrungen austauschen und weiter planen</a:t>
            </a:r>
          </a:p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 Kollegium, mit dem Partner-Unternehmen und weiteren Partnern wird die Umsetzung reflektiert und die nächsten Schritte geplant.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3ED24B5-77FD-8861-2D8D-539AE026A023}"/>
              </a:ext>
            </a:extLst>
          </p:cNvPr>
          <p:cNvSpPr txBox="1"/>
          <p:nvPr/>
        </p:nvSpPr>
        <p:spPr>
          <a:xfrm>
            <a:off x="23740" y="1722144"/>
            <a:ext cx="2704710" cy="11233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4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 IT2School informieren:</a:t>
            </a:r>
          </a:p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Virtuelle Info-Veranstaltung am 20.06.23, 14:30-16:00 Uhr </a:t>
            </a:r>
            <a:r>
              <a:rPr lang="de-DE" sz="1200" dirty="0">
                <a:effectLst/>
                <a:hlinkClick r:id="rId3" tooltip="https://www.wissensfabrik.de/"/>
              </a:rPr>
              <a:t>Anmeldung</a:t>
            </a:r>
            <a:endParaRPr lang="de-DE" sz="1200" dirty="0"/>
          </a:p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www.it2school.de</a:t>
            </a:r>
            <a:endParaRPr lang="de-DE" sz="12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78AA453-160B-2726-7EE7-639F2298116D}"/>
              </a:ext>
            </a:extLst>
          </p:cNvPr>
          <p:cNvSpPr txBox="1"/>
          <p:nvPr/>
        </p:nvSpPr>
        <p:spPr>
          <a:xfrm>
            <a:off x="5231780" y="5073053"/>
            <a:ext cx="2704710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4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Fortbildung besuchen:</a:t>
            </a:r>
          </a:p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12.09./ 19.09. und 26.09.23, je 16:30-18:30 Uhr </a:t>
            </a:r>
            <a:r>
              <a:rPr lang="de-DE" sz="1200" dirty="0">
                <a:hlinkClick r:id="rId4"/>
              </a:rPr>
              <a:t>Anmeldung</a:t>
            </a:r>
            <a:r>
              <a:rPr lang="de-DE" sz="1200" dirty="0"/>
              <a:t> </a:t>
            </a:r>
            <a:r>
              <a:rPr lang="de-DE" sz="1200" dirty="0">
                <a:solidFill>
                  <a:srgbClr val="595959"/>
                </a:solidFill>
              </a:rPr>
              <a:t>(online)</a:t>
            </a:r>
            <a:endParaRPr lang="de-DE"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D4746E47-8DD3-34E6-6D6A-9C658F2D9A06}"/>
              </a:ext>
            </a:extLst>
          </p:cNvPr>
          <p:cNvSpPr/>
          <p:nvPr/>
        </p:nvSpPr>
        <p:spPr>
          <a:xfrm>
            <a:off x="9758228" y="3333312"/>
            <a:ext cx="1080668" cy="1086893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none" spc="0" normalizeH="0" baseline="0" noProof="0" dirty="0">
                <a:ln>
                  <a:noFill/>
                </a:ln>
                <a:solidFill>
                  <a:srgbClr val="F5A7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7C773DD4-EEAA-40FB-93B8-B4CB48293506}"/>
              </a:ext>
            </a:extLst>
          </p:cNvPr>
          <p:cNvCxnSpPr>
            <a:cxnSpLocks/>
            <a:stCxn id="38" idx="2"/>
            <a:endCxn id="23" idx="0"/>
          </p:cNvCxnSpPr>
          <p:nvPr/>
        </p:nvCxnSpPr>
        <p:spPr>
          <a:xfrm>
            <a:off x="8427402" y="2770749"/>
            <a:ext cx="0" cy="6520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42A6E0D4-CF5E-47A2-8A58-9448DA21FBD5}"/>
              </a:ext>
            </a:extLst>
          </p:cNvPr>
          <p:cNvSpPr txBox="1"/>
          <p:nvPr/>
        </p:nvSpPr>
        <p:spPr>
          <a:xfrm>
            <a:off x="3239119" y="1543559"/>
            <a:ext cx="2776790" cy="12695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4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Materialien bestellen:</a:t>
            </a:r>
          </a:p>
          <a:p>
            <a:pPr algn="ctr">
              <a:spcAft>
                <a:spcPts val="300"/>
              </a:spcAft>
              <a:buClr>
                <a:srgbClr val="F5A700"/>
              </a:buClr>
            </a:pPr>
            <a:r>
              <a:rPr lang="de-DE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einem Portal-Account bestellen die Schulen die kostenlosen IT2School Klassensätze. Vor einer Online- Fortbildung sollte das Material vorab bestellt werden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">
            <a:extLst>
              <a:ext uri="{FF2B5EF4-FFF2-40B4-BE49-F238E27FC236}">
                <a16:creationId xmlns:a16="http://schemas.microsoft.com/office/drawing/2014/main" id="{91E2FABF-130A-4B95-B1CF-66EF71EDD222}"/>
              </a:ext>
            </a:extLst>
          </p:cNvPr>
          <p:cNvSpPr/>
          <p:nvPr/>
        </p:nvSpPr>
        <p:spPr>
          <a:xfrm>
            <a:off x="23740" y="6116368"/>
            <a:ext cx="12218256" cy="744405"/>
          </a:xfrm>
          <a:custGeom>
            <a:avLst/>
            <a:gdLst>
              <a:gd name="connsiteX0" fmla="*/ 0 w 12627428"/>
              <a:gd name="connsiteY0" fmla="*/ 903572 h 1807144"/>
              <a:gd name="connsiteX1" fmla="*/ 6313714 w 12627428"/>
              <a:gd name="connsiteY1" fmla="*/ 0 h 1807144"/>
              <a:gd name="connsiteX2" fmla="*/ 12627428 w 12627428"/>
              <a:gd name="connsiteY2" fmla="*/ 903572 h 1807144"/>
              <a:gd name="connsiteX3" fmla="*/ 6313714 w 12627428"/>
              <a:gd name="connsiteY3" fmla="*/ 1807144 h 1807144"/>
              <a:gd name="connsiteX4" fmla="*/ 0 w 12627428"/>
              <a:gd name="connsiteY4" fmla="*/ 903572 h 1807144"/>
              <a:gd name="connsiteX0" fmla="*/ 42 w 12627470"/>
              <a:gd name="connsiteY0" fmla="*/ 903572 h 1135321"/>
              <a:gd name="connsiteX1" fmla="*/ 6313756 w 12627470"/>
              <a:gd name="connsiteY1" fmla="*/ 0 h 1135321"/>
              <a:gd name="connsiteX2" fmla="*/ 12627470 w 12627470"/>
              <a:gd name="connsiteY2" fmla="*/ 903572 h 1135321"/>
              <a:gd name="connsiteX3" fmla="*/ 6389956 w 12627470"/>
              <a:gd name="connsiteY3" fmla="*/ 940369 h 1135321"/>
              <a:gd name="connsiteX4" fmla="*/ 42 w 12627470"/>
              <a:gd name="connsiteY4" fmla="*/ 903572 h 1135321"/>
              <a:gd name="connsiteX0" fmla="*/ 42 w 12627470"/>
              <a:gd name="connsiteY0" fmla="*/ 903572 h 1175088"/>
              <a:gd name="connsiteX1" fmla="*/ 6313756 w 12627470"/>
              <a:gd name="connsiteY1" fmla="*/ 0 h 1175088"/>
              <a:gd name="connsiteX2" fmla="*/ 12627470 w 12627470"/>
              <a:gd name="connsiteY2" fmla="*/ 903572 h 1175088"/>
              <a:gd name="connsiteX3" fmla="*/ 6389956 w 12627470"/>
              <a:gd name="connsiteY3" fmla="*/ 1061019 h 1175088"/>
              <a:gd name="connsiteX4" fmla="*/ 42 w 12627470"/>
              <a:gd name="connsiteY4" fmla="*/ 903572 h 1175088"/>
              <a:gd name="connsiteX0" fmla="*/ 30 w 12430975"/>
              <a:gd name="connsiteY0" fmla="*/ 1040460 h 1169055"/>
              <a:gd name="connsiteX1" fmla="*/ 6117261 w 12430975"/>
              <a:gd name="connsiteY1" fmla="*/ 862 h 1169055"/>
              <a:gd name="connsiteX2" fmla="*/ 12430975 w 12430975"/>
              <a:gd name="connsiteY2" fmla="*/ 904434 h 1169055"/>
              <a:gd name="connsiteX3" fmla="*/ 6193461 w 12430975"/>
              <a:gd name="connsiteY3" fmla="*/ 1061881 h 1169055"/>
              <a:gd name="connsiteX4" fmla="*/ 30 w 12430975"/>
              <a:gd name="connsiteY4" fmla="*/ 1040460 h 1169055"/>
              <a:gd name="connsiteX0" fmla="*/ 1962548 w 14393493"/>
              <a:gd name="connsiteY0" fmla="*/ 1040460 h 1169055"/>
              <a:gd name="connsiteX1" fmla="*/ 8079779 w 14393493"/>
              <a:gd name="connsiteY1" fmla="*/ 862 h 1169055"/>
              <a:gd name="connsiteX2" fmla="*/ 14393493 w 14393493"/>
              <a:gd name="connsiteY2" fmla="*/ 904434 h 1169055"/>
              <a:gd name="connsiteX3" fmla="*/ 8155979 w 14393493"/>
              <a:gd name="connsiteY3" fmla="*/ 1061881 h 1169055"/>
              <a:gd name="connsiteX4" fmla="*/ 1962548 w 14393493"/>
              <a:gd name="connsiteY4" fmla="*/ 1040460 h 1169055"/>
              <a:gd name="connsiteX0" fmla="*/ 1965201 w 14372334"/>
              <a:gd name="connsiteY0" fmla="*/ 1066997 h 1168095"/>
              <a:gd name="connsiteX1" fmla="*/ 8058620 w 14372334"/>
              <a:gd name="connsiteY1" fmla="*/ 1205 h 1168095"/>
              <a:gd name="connsiteX2" fmla="*/ 14372334 w 14372334"/>
              <a:gd name="connsiteY2" fmla="*/ 904777 h 1168095"/>
              <a:gd name="connsiteX3" fmla="*/ 8134820 w 14372334"/>
              <a:gd name="connsiteY3" fmla="*/ 1062224 h 1168095"/>
              <a:gd name="connsiteX4" fmla="*/ 1965201 w 14372334"/>
              <a:gd name="connsiteY4" fmla="*/ 1066997 h 1168095"/>
              <a:gd name="connsiteX0" fmla="*/ 32753 w 12439886"/>
              <a:gd name="connsiteY0" fmla="*/ 1066997 h 1272892"/>
              <a:gd name="connsiteX1" fmla="*/ 6126172 w 12439886"/>
              <a:gd name="connsiteY1" fmla="*/ 1205 h 1272892"/>
              <a:gd name="connsiteX2" fmla="*/ 12439886 w 12439886"/>
              <a:gd name="connsiteY2" fmla="*/ 904777 h 1272892"/>
              <a:gd name="connsiteX3" fmla="*/ 6202372 w 12439886"/>
              <a:gd name="connsiteY3" fmla="*/ 1062224 h 1272892"/>
              <a:gd name="connsiteX4" fmla="*/ 32753 w 12439886"/>
              <a:gd name="connsiteY4" fmla="*/ 1066997 h 1272892"/>
              <a:gd name="connsiteX0" fmla="*/ 61370 w 12468503"/>
              <a:gd name="connsiteY0" fmla="*/ 1066997 h 1436545"/>
              <a:gd name="connsiteX1" fmla="*/ 6154789 w 12468503"/>
              <a:gd name="connsiteY1" fmla="*/ 1205 h 1436545"/>
              <a:gd name="connsiteX2" fmla="*/ 12468503 w 12468503"/>
              <a:gd name="connsiteY2" fmla="*/ 904777 h 1436545"/>
              <a:gd name="connsiteX3" fmla="*/ 6230989 w 12468503"/>
              <a:gd name="connsiteY3" fmla="*/ 1062224 h 1436545"/>
              <a:gd name="connsiteX4" fmla="*/ 61370 w 12468503"/>
              <a:gd name="connsiteY4" fmla="*/ 1066997 h 1436545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49220 w 12456353"/>
              <a:gd name="connsiteY0" fmla="*/ 1066997 h 1168095"/>
              <a:gd name="connsiteX1" fmla="*/ 6142639 w 12456353"/>
              <a:gd name="connsiteY1" fmla="*/ 1205 h 1168095"/>
              <a:gd name="connsiteX2" fmla="*/ 12456353 w 12456353"/>
              <a:gd name="connsiteY2" fmla="*/ 904777 h 1168095"/>
              <a:gd name="connsiteX3" fmla="*/ 6218839 w 12456353"/>
              <a:gd name="connsiteY3" fmla="*/ 1062224 h 1168095"/>
              <a:gd name="connsiteX4" fmla="*/ 49220 w 12456353"/>
              <a:gd name="connsiteY4" fmla="*/ 1066997 h 1168095"/>
              <a:gd name="connsiteX0" fmla="*/ 772143 w 13179276"/>
              <a:gd name="connsiteY0" fmla="*/ 1066391 h 1167489"/>
              <a:gd name="connsiteX1" fmla="*/ 762005 w 13179276"/>
              <a:gd name="connsiteY1" fmla="*/ 769655 h 1167489"/>
              <a:gd name="connsiteX2" fmla="*/ 6865562 w 13179276"/>
              <a:gd name="connsiteY2" fmla="*/ 599 h 1167489"/>
              <a:gd name="connsiteX3" fmla="*/ 13179276 w 13179276"/>
              <a:gd name="connsiteY3" fmla="*/ 904171 h 1167489"/>
              <a:gd name="connsiteX4" fmla="*/ 6941762 w 13179276"/>
              <a:gd name="connsiteY4" fmla="*/ 1061618 h 1167489"/>
              <a:gd name="connsiteX5" fmla="*/ 772143 w 13179276"/>
              <a:gd name="connsiteY5" fmla="*/ 1066391 h 1167489"/>
              <a:gd name="connsiteX0" fmla="*/ 458001 w 12865134"/>
              <a:gd name="connsiteY0" fmla="*/ 1066391 h 1167489"/>
              <a:gd name="connsiteX1" fmla="*/ 447863 w 12865134"/>
              <a:gd name="connsiteY1" fmla="*/ 769655 h 1167489"/>
              <a:gd name="connsiteX2" fmla="*/ 6551420 w 12865134"/>
              <a:gd name="connsiteY2" fmla="*/ 599 h 1167489"/>
              <a:gd name="connsiteX3" fmla="*/ 12865134 w 12865134"/>
              <a:gd name="connsiteY3" fmla="*/ 904171 h 1167489"/>
              <a:gd name="connsiteX4" fmla="*/ 6627620 w 12865134"/>
              <a:gd name="connsiteY4" fmla="*/ 1061618 h 1167489"/>
              <a:gd name="connsiteX5" fmla="*/ 458001 w 12865134"/>
              <a:gd name="connsiteY5" fmla="*/ 1066391 h 1167489"/>
              <a:gd name="connsiteX0" fmla="*/ 456152 w 12863285"/>
              <a:gd name="connsiteY0" fmla="*/ 1066391 h 1167489"/>
              <a:gd name="connsiteX1" fmla="*/ 453158 w 12863285"/>
              <a:gd name="connsiteY1" fmla="*/ 769655 h 1167489"/>
              <a:gd name="connsiteX2" fmla="*/ 6549571 w 12863285"/>
              <a:gd name="connsiteY2" fmla="*/ 599 h 1167489"/>
              <a:gd name="connsiteX3" fmla="*/ 12863285 w 12863285"/>
              <a:gd name="connsiteY3" fmla="*/ 904171 h 1167489"/>
              <a:gd name="connsiteX4" fmla="*/ 6625771 w 12863285"/>
              <a:gd name="connsiteY4" fmla="*/ 1061618 h 1167489"/>
              <a:gd name="connsiteX5" fmla="*/ 456152 w 12863285"/>
              <a:gd name="connsiteY5" fmla="*/ 1066391 h 1167489"/>
              <a:gd name="connsiteX0" fmla="*/ 454316 w 12868593"/>
              <a:gd name="connsiteY0" fmla="*/ 1068772 h 1167372"/>
              <a:gd name="connsiteX1" fmla="*/ 458466 w 12868593"/>
              <a:gd name="connsiteY1" fmla="*/ 769655 h 1167372"/>
              <a:gd name="connsiteX2" fmla="*/ 6554879 w 12868593"/>
              <a:gd name="connsiteY2" fmla="*/ 599 h 1167372"/>
              <a:gd name="connsiteX3" fmla="*/ 12868593 w 12868593"/>
              <a:gd name="connsiteY3" fmla="*/ 904171 h 1167372"/>
              <a:gd name="connsiteX4" fmla="*/ 6631079 w 12868593"/>
              <a:gd name="connsiteY4" fmla="*/ 1061618 h 1167372"/>
              <a:gd name="connsiteX5" fmla="*/ 454316 w 12868593"/>
              <a:gd name="connsiteY5" fmla="*/ 1068772 h 1167372"/>
              <a:gd name="connsiteX0" fmla="*/ 0 w 12414277"/>
              <a:gd name="connsiteY0" fmla="*/ 1068772 h 1167372"/>
              <a:gd name="connsiteX1" fmla="*/ 4150 w 12414277"/>
              <a:gd name="connsiteY1" fmla="*/ 769655 h 1167372"/>
              <a:gd name="connsiteX2" fmla="*/ 6100563 w 12414277"/>
              <a:gd name="connsiteY2" fmla="*/ 599 h 1167372"/>
              <a:gd name="connsiteX3" fmla="*/ 12414277 w 12414277"/>
              <a:gd name="connsiteY3" fmla="*/ 904171 h 1167372"/>
              <a:gd name="connsiteX4" fmla="*/ 6176763 w 12414277"/>
              <a:gd name="connsiteY4" fmla="*/ 1061618 h 1167372"/>
              <a:gd name="connsiteX5" fmla="*/ 0 w 12414277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419040"/>
              <a:gd name="connsiteY0" fmla="*/ 1068772 h 1176463"/>
              <a:gd name="connsiteX1" fmla="*/ 8913 w 12419040"/>
              <a:gd name="connsiteY1" fmla="*/ 769655 h 1176463"/>
              <a:gd name="connsiteX2" fmla="*/ 6105326 w 12419040"/>
              <a:gd name="connsiteY2" fmla="*/ 599 h 1176463"/>
              <a:gd name="connsiteX3" fmla="*/ 12419040 w 12419040"/>
              <a:gd name="connsiteY3" fmla="*/ 904171 h 1176463"/>
              <a:gd name="connsiteX4" fmla="*/ 6181526 w 12419040"/>
              <a:gd name="connsiteY4" fmla="*/ 1073524 h 1176463"/>
              <a:gd name="connsiteX5" fmla="*/ 0 w 12419040"/>
              <a:gd name="connsiteY5" fmla="*/ 1068772 h 1176463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230114"/>
              <a:gd name="connsiteY0" fmla="*/ 1069784 h 1236877"/>
              <a:gd name="connsiteX1" fmla="*/ 8913 w 12230114"/>
              <a:gd name="connsiteY1" fmla="*/ 770667 h 1236877"/>
              <a:gd name="connsiteX2" fmla="*/ 6105326 w 12230114"/>
              <a:gd name="connsiteY2" fmla="*/ 1611 h 1236877"/>
              <a:gd name="connsiteX3" fmla="*/ 12230114 w 12230114"/>
              <a:gd name="connsiteY3" fmla="*/ 995867 h 1236877"/>
              <a:gd name="connsiteX4" fmla="*/ 6181526 w 12230114"/>
              <a:gd name="connsiteY4" fmla="*/ 1074536 h 1236877"/>
              <a:gd name="connsiteX5" fmla="*/ 0 w 12230114"/>
              <a:gd name="connsiteY5" fmla="*/ 1069784 h 1236877"/>
              <a:gd name="connsiteX0" fmla="*/ 0 w 12230114"/>
              <a:gd name="connsiteY0" fmla="*/ 1069784 h 1084491"/>
              <a:gd name="connsiteX1" fmla="*/ 8913 w 12230114"/>
              <a:gd name="connsiteY1" fmla="*/ 770667 h 1084491"/>
              <a:gd name="connsiteX2" fmla="*/ 6105326 w 12230114"/>
              <a:gd name="connsiteY2" fmla="*/ 1611 h 1084491"/>
              <a:gd name="connsiteX3" fmla="*/ 12230114 w 12230114"/>
              <a:gd name="connsiteY3" fmla="*/ 995867 h 1084491"/>
              <a:gd name="connsiteX4" fmla="*/ 6181526 w 12230114"/>
              <a:gd name="connsiteY4" fmla="*/ 1074536 h 1084491"/>
              <a:gd name="connsiteX5" fmla="*/ 0 w 12230114"/>
              <a:gd name="connsiteY5" fmla="*/ 1069784 h 1084491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898591"/>
              <a:gd name="connsiteY0" fmla="*/ 1070955 h 1081430"/>
              <a:gd name="connsiteX1" fmla="*/ 8913 w 12898591"/>
              <a:gd name="connsiteY1" fmla="*/ 771838 h 1081430"/>
              <a:gd name="connsiteX2" fmla="*/ 6105326 w 12898591"/>
              <a:gd name="connsiteY2" fmla="*/ 2782 h 1081430"/>
              <a:gd name="connsiteX3" fmla="*/ 12093376 w 12898591"/>
              <a:gd name="connsiteY3" fmla="*/ 930640 h 1081430"/>
              <a:gd name="connsiteX4" fmla="*/ 12199886 w 12898591"/>
              <a:gd name="connsiteY4" fmla="*/ 1072608 h 1081430"/>
              <a:gd name="connsiteX5" fmla="*/ 6181526 w 12898591"/>
              <a:gd name="connsiteY5" fmla="*/ 1075707 h 1081430"/>
              <a:gd name="connsiteX6" fmla="*/ 0 w 12898591"/>
              <a:gd name="connsiteY6" fmla="*/ 1070955 h 1081430"/>
              <a:gd name="connsiteX0" fmla="*/ 0 w 12949453"/>
              <a:gd name="connsiteY0" fmla="*/ 1068967 h 1079442"/>
              <a:gd name="connsiteX1" fmla="*/ 8913 w 12949453"/>
              <a:gd name="connsiteY1" fmla="*/ 769850 h 1079442"/>
              <a:gd name="connsiteX2" fmla="*/ 6105326 w 12949453"/>
              <a:gd name="connsiteY2" fmla="*/ 794 h 1079442"/>
              <a:gd name="connsiteX3" fmla="*/ 12198151 w 12949453"/>
              <a:gd name="connsiteY3" fmla="*/ 925477 h 1079442"/>
              <a:gd name="connsiteX4" fmla="*/ 12199886 w 12949453"/>
              <a:gd name="connsiteY4" fmla="*/ 1070620 h 1079442"/>
              <a:gd name="connsiteX5" fmla="*/ 6181526 w 12949453"/>
              <a:gd name="connsiteY5" fmla="*/ 1073719 h 1079442"/>
              <a:gd name="connsiteX6" fmla="*/ 0 w 12949453"/>
              <a:gd name="connsiteY6" fmla="*/ 1068967 h 1079442"/>
              <a:gd name="connsiteX0" fmla="*/ 0 w 12638709"/>
              <a:gd name="connsiteY0" fmla="*/ 1068967 h 1079442"/>
              <a:gd name="connsiteX1" fmla="*/ 8913 w 12638709"/>
              <a:gd name="connsiteY1" fmla="*/ 769850 h 1079442"/>
              <a:gd name="connsiteX2" fmla="*/ 6105326 w 12638709"/>
              <a:gd name="connsiteY2" fmla="*/ 794 h 1079442"/>
              <a:gd name="connsiteX3" fmla="*/ 12198151 w 12638709"/>
              <a:gd name="connsiteY3" fmla="*/ 925477 h 1079442"/>
              <a:gd name="connsiteX4" fmla="*/ 12199886 w 12638709"/>
              <a:gd name="connsiteY4" fmla="*/ 1070620 h 1079442"/>
              <a:gd name="connsiteX5" fmla="*/ 6181526 w 12638709"/>
              <a:gd name="connsiteY5" fmla="*/ 1073719 h 1079442"/>
              <a:gd name="connsiteX6" fmla="*/ 0 w 12638709"/>
              <a:gd name="connsiteY6" fmla="*/ 1068967 h 1079442"/>
              <a:gd name="connsiteX0" fmla="*/ 0 w 12201737"/>
              <a:gd name="connsiteY0" fmla="*/ 1068967 h 1079442"/>
              <a:gd name="connsiteX1" fmla="*/ 8913 w 12201737"/>
              <a:gd name="connsiteY1" fmla="*/ 769850 h 1079442"/>
              <a:gd name="connsiteX2" fmla="*/ 6105326 w 12201737"/>
              <a:gd name="connsiteY2" fmla="*/ 794 h 1079442"/>
              <a:gd name="connsiteX3" fmla="*/ 12198151 w 12201737"/>
              <a:gd name="connsiteY3" fmla="*/ 925477 h 1079442"/>
              <a:gd name="connsiteX4" fmla="*/ 12199886 w 12201737"/>
              <a:gd name="connsiteY4" fmla="*/ 1070620 h 1079442"/>
              <a:gd name="connsiteX5" fmla="*/ 6181526 w 12201737"/>
              <a:gd name="connsiteY5" fmla="*/ 1073719 h 1079442"/>
              <a:gd name="connsiteX6" fmla="*/ 0 w 12201737"/>
              <a:gd name="connsiteY6" fmla="*/ 1068967 h 1079442"/>
              <a:gd name="connsiteX0" fmla="*/ 0 w 12201737"/>
              <a:gd name="connsiteY0" fmla="*/ 1070229 h 1080704"/>
              <a:gd name="connsiteX1" fmla="*/ 8913 w 12201737"/>
              <a:gd name="connsiteY1" fmla="*/ 771112 h 1080704"/>
              <a:gd name="connsiteX2" fmla="*/ 6105326 w 12201737"/>
              <a:gd name="connsiteY2" fmla="*/ 2056 h 1080704"/>
              <a:gd name="connsiteX3" fmla="*/ 12198151 w 12201737"/>
              <a:gd name="connsiteY3" fmla="*/ 926739 h 1080704"/>
              <a:gd name="connsiteX4" fmla="*/ 12199886 w 12201737"/>
              <a:gd name="connsiteY4" fmla="*/ 1071882 h 1080704"/>
              <a:gd name="connsiteX5" fmla="*/ 6181526 w 12201737"/>
              <a:gd name="connsiteY5" fmla="*/ 1074981 h 1080704"/>
              <a:gd name="connsiteX6" fmla="*/ 0 w 12201737"/>
              <a:gd name="connsiteY6" fmla="*/ 1070229 h 1080704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8256" h="1078700">
                <a:moveTo>
                  <a:pt x="0" y="1068225"/>
                </a:moveTo>
                <a:cubicBezTo>
                  <a:pt x="1122" y="774296"/>
                  <a:pt x="611" y="1065802"/>
                  <a:pt x="8913" y="769108"/>
                </a:cubicBezTo>
                <a:cubicBezTo>
                  <a:pt x="719683" y="191426"/>
                  <a:pt x="4070611" y="-3661"/>
                  <a:pt x="6105326" y="52"/>
                </a:cubicBezTo>
                <a:cubicBezTo>
                  <a:pt x="8140041" y="3765"/>
                  <a:pt x="11458616" y="289231"/>
                  <a:pt x="12217201" y="791385"/>
                </a:cubicBezTo>
                <a:cubicBezTo>
                  <a:pt x="12223311" y="931589"/>
                  <a:pt x="12200944" y="925050"/>
                  <a:pt x="12199886" y="1069878"/>
                </a:cubicBezTo>
                <a:lnTo>
                  <a:pt x="6181526" y="1072977"/>
                </a:lnTo>
                <a:cubicBezTo>
                  <a:pt x="4148212" y="1072702"/>
                  <a:pt x="6174089" y="1088778"/>
                  <a:pt x="0" y="1068225"/>
                </a:cubicBezTo>
                <a:close/>
              </a:path>
            </a:pathLst>
          </a:custGeom>
          <a:solidFill>
            <a:srgbClr val="D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A2DB0786-D0D1-436A-AF43-C8B84B9FAE08}"/>
              </a:ext>
            </a:extLst>
          </p:cNvPr>
          <p:cNvGrpSpPr/>
          <p:nvPr/>
        </p:nvGrpSpPr>
        <p:grpSpPr>
          <a:xfrm>
            <a:off x="10656719" y="6085002"/>
            <a:ext cx="864000" cy="864000"/>
            <a:chOff x="8039100" y="1500304"/>
            <a:chExt cx="1187081" cy="1187081"/>
          </a:xfrm>
        </p:grpSpPr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F3F5F49A-6776-4790-BA41-275AB4E19B80}"/>
                </a:ext>
              </a:extLst>
            </p:cNvPr>
            <p:cNvGrpSpPr/>
            <p:nvPr/>
          </p:nvGrpSpPr>
          <p:grpSpPr>
            <a:xfrm>
              <a:off x="8039100" y="1500304"/>
              <a:ext cx="1187081" cy="1187081"/>
              <a:chOff x="3286148" y="2076617"/>
              <a:chExt cx="1044000" cy="1044000"/>
            </a:xfrm>
          </p:grpSpPr>
          <p:pic>
            <p:nvPicPr>
              <p:cNvPr id="48" name="Grafik 47">
                <a:extLst>
                  <a:ext uri="{FF2B5EF4-FFF2-40B4-BE49-F238E27FC236}">
                    <a16:creationId xmlns:a16="http://schemas.microsoft.com/office/drawing/2014/main" id="{691E5273-D6EC-44BD-88E5-81A600855CA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3684"/>
              <a:stretch/>
            </p:blipFill>
            <p:spPr>
              <a:xfrm>
                <a:off x="3458605" y="2215850"/>
                <a:ext cx="710942" cy="741324"/>
              </a:xfrm>
              <a:prstGeom prst="flowChartConnector">
                <a:avLst/>
              </a:prstGeom>
              <a:ln>
                <a:solidFill>
                  <a:srgbClr val="C4D4E2"/>
                </a:solidFill>
              </a:ln>
            </p:spPr>
          </p:pic>
          <p:sp>
            <p:nvSpPr>
              <p:cNvPr id="49" name="Flussdiagramm: Verbinder 20">
                <a:extLst>
                  <a:ext uri="{FF2B5EF4-FFF2-40B4-BE49-F238E27FC236}">
                    <a16:creationId xmlns:a16="http://schemas.microsoft.com/office/drawing/2014/main" id="{8B2D65E6-A864-45D8-9AD3-87D6F72EA7BD}"/>
                  </a:ext>
                </a:extLst>
              </p:cNvPr>
              <p:cNvSpPr/>
              <p:nvPr/>
            </p:nvSpPr>
            <p:spPr>
              <a:xfrm>
                <a:off x="3286148" y="2076617"/>
                <a:ext cx="1044000" cy="1044000"/>
              </a:xfrm>
              <a:prstGeom prst="flowChartConnector">
                <a:avLst/>
              </a:prstGeom>
              <a:solidFill>
                <a:schemeClr val="bg1"/>
              </a:solidFill>
              <a:ln w="38100">
                <a:solidFill>
                  <a:srgbClr val="C4D4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47" name="Grafik 46">
              <a:extLst>
                <a:ext uri="{FF2B5EF4-FFF2-40B4-BE49-F238E27FC236}">
                  <a16:creationId xmlns:a16="http://schemas.microsoft.com/office/drawing/2014/main" id="{5320BC96-184E-40EA-87E3-B4DF31DFC1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5373"/>
            <a:stretch/>
          </p:blipFill>
          <p:spPr>
            <a:xfrm>
              <a:off x="8185613" y="1585345"/>
              <a:ext cx="865772" cy="989470"/>
            </a:xfrm>
            <a:prstGeom prst="flowChartConnector">
              <a:avLst/>
            </a:prstGeom>
            <a:ln>
              <a:noFill/>
            </a:ln>
          </p:spPr>
        </p:pic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273F8AA6-6932-4D58-B57C-3C95B8631CDA}"/>
              </a:ext>
            </a:extLst>
          </p:cNvPr>
          <p:cNvGrpSpPr/>
          <p:nvPr/>
        </p:nvGrpSpPr>
        <p:grpSpPr>
          <a:xfrm>
            <a:off x="11378120" y="5983935"/>
            <a:ext cx="864000" cy="864000"/>
            <a:chOff x="7510569" y="1675762"/>
            <a:chExt cx="1187081" cy="1187081"/>
          </a:xfrm>
        </p:grpSpPr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9E9542C6-BFB6-45A8-A8FC-87DB1EA1A41B}"/>
                </a:ext>
              </a:extLst>
            </p:cNvPr>
            <p:cNvGrpSpPr/>
            <p:nvPr/>
          </p:nvGrpSpPr>
          <p:grpSpPr>
            <a:xfrm>
              <a:off x="7510569" y="1675762"/>
              <a:ext cx="1187081" cy="1187081"/>
              <a:chOff x="3286148" y="2076617"/>
              <a:chExt cx="1044000" cy="1044000"/>
            </a:xfrm>
          </p:grpSpPr>
          <p:pic>
            <p:nvPicPr>
              <p:cNvPr id="53" name="Grafik 52">
                <a:extLst>
                  <a:ext uri="{FF2B5EF4-FFF2-40B4-BE49-F238E27FC236}">
                    <a16:creationId xmlns:a16="http://schemas.microsoft.com/office/drawing/2014/main" id="{928DF153-5404-4F42-A979-279BC367A66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3684"/>
              <a:stretch/>
            </p:blipFill>
            <p:spPr>
              <a:xfrm>
                <a:off x="3458605" y="2215850"/>
                <a:ext cx="710942" cy="741324"/>
              </a:xfrm>
              <a:prstGeom prst="flowChartConnector">
                <a:avLst/>
              </a:prstGeom>
              <a:ln>
                <a:solidFill>
                  <a:srgbClr val="C4D4E2"/>
                </a:solidFill>
              </a:ln>
            </p:spPr>
          </p:pic>
          <p:sp>
            <p:nvSpPr>
              <p:cNvPr id="54" name="Flussdiagramm: Verbinder 14">
                <a:extLst>
                  <a:ext uri="{FF2B5EF4-FFF2-40B4-BE49-F238E27FC236}">
                    <a16:creationId xmlns:a16="http://schemas.microsoft.com/office/drawing/2014/main" id="{02D6E74E-EE15-46BA-80D9-14335FCDE9B0}"/>
                  </a:ext>
                </a:extLst>
              </p:cNvPr>
              <p:cNvSpPr/>
              <p:nvPr/>
            </p:nvSpPr>
            <p:spPr>
              <a:xfrm>
                <a:off x="3286148" y="2076617"/>
                <a:ext cx="1044000" cy="1044000"/>
              </a:xfrm>
              <a:prstGeom prst="flowChartConnector">
                <a:avLst/>
              </a:prstGeom>
              <a:solidFill>
                <a:schemeClr val="bg1"/>
              </a:solidFill>
              <a:ln w="38100">
                <a:solidFill>
                  <a:srgbClr val="C4D4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52" name="Grafik 51">
              <a:extLst>
                <a:ext uri="{FF2B5EF4-FFF2-40B4-BE49-F238E27FC236}">
                  <a16:creationId xmlns:a16="http://schemas.microsoft.com/office/drawing/2014/main" id="{749A6F3A-7237-4F28-B08F-A32391E64E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62015" y="1814621"/>
              <a:ext cx="884187" cy="919824"/>
            </a:xfrm>
            <a:prstGeom prst="flowChartConnector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3343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hteck 77">
            <a:extLst>
              <a:ext uri="{FF2B5EF4-FFF2-40B4-BE49-F238E27FC236}">
                <a16:creationId xmlns:a16="http://schemas.microsoft.com/office/drawing/2014/main" id="{918BF1B2-0B71-407C-977E-C1DDA40DB979}"/>
              </a:ext>
            </a:extLst>
          </p:cNvPr>
          <p:cNvSpPr/>
          <p:nvPr/>
        </p:nvSpPr>
        <p:spPr>
          <a:xfrm>
            <a:off x="0" y="824354"/>
            <a:ext cx="12192000" cy="6043354"/>
          </a:xfrm>
          <a:prstGeom prst="rect">
            <a:avLst/>
          </a:prstGeom>
          <a:solidFill>
            <a:srgbClr val="D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Flussdiagramm: Verbinder 14">
            <a:extLst>
              <a:ext uri="{FF2B5EF4-FFF2-40B4-BE49-F238E27FC236}">
                <a16:creationId xmlns:a16="http://schemas.microsoft.com/office/drawing/2014/main" id="{039E036F-B05B-473A-91AB-994355421404}"/>
              </a:ext>
            </a:extLst>
          </p:cNvPr>
          <p:cNvSpPr/>
          <p:nvPr/>
        </p:nvSpPr>
        <p:spPr>
          <a:xfrm>
            <a:off x="1293001" y="3846031"/>
            <a:ext cx="1242552" cy="1242552"/>
          </a:xfrm>
          <a:prstGeom prst="flowChartConnector">
            <a:avLst/>
          </a:prstGeom>
          <a:solidFill>
            <a:srgbClr val="AEC4D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C875446E-C214-4B3F-B56C-0F8CBD8F3F96}"/>
              </a:ext>
            </a:extLst>
          </p:cNvPr>
          <p:cNvSpPr txBox="1"/>
          <p:nvPr/>
        </p:nvSpPr>
        <p:spPr>
          <a:xfrm>
            <a:off x="135369" y="1419631"/>
            <a:ext cx="11389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b="1" spc="-1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Kontaktieren Sie uns!</a:t>
            </a:r>
            <a:endParaRPr kumimoji="0" lang="de-DE" sz="3600" b="1" i="0" u="none" strike="noStrike" kern="1200" cap="none" spc="-10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Flussdiagramm: Verbinder 12">
            <a:extLst>
              <a:ext uri="{FF2B5EF4-FFF2-40B4-BE49-F238E27FC236}">
                <a16:creationId xmlns:a16="http://schemas.microsoft.com/office/drawing/2014/main" id="{54C3C82F-1DC5-46D8-AF9D-F5E6F3888569}"/>
              </a:ext>
            </a:extLst>
          </p:cNvPr>
          <p:cNvSpPr/>
          <p:nvPr/>
        </p:nvSpPr>
        <p:spPr>
          <a:xfrm>
            <a:off x="9425196" y="5088583"/>
            <a:ext cx="1440000" cy="1440000"/>
          </a:xfrm>
          <a:prstGeom prst="flowChartConnector">
            <a:avLst/>
          </a:prstGeom>
          <a:solidFill>
            <a:srgbClr val="F5A7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8D27282E-7CF7-4609-9DB7-4326E1F7C0CC}"/>
              </a:ext>
            </a:extLst>
          </p:cNvPr>
          <p:cNvSpPr/>
          <p:nvPr/>
        </p:nvSpPr>
        <p:spPr>
          <a:xfrm>
            <a:off x="6764340" y="2458745"/>
            <a:ext cx="1135162" cy="1135162"/>
          </a:xfrm>
          <a:prstGeom prst="flowChartConnector">
            <a:avLst/>
          </a:prstGeom>
          <a:solidFill>
            <a:srgbClr val="59595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Sehne 15">
            <a:extLst>
              <a:ext uri="{FF2B5EF4-FFF2-40B4-BE49-F238E27FC236}">
                <a16:creationId xmlns:a16="http://schemas.microsoft.com/office/drawing/2014/main" id="{2C172111-D2B8-415C-AD01-D456FBBBBC49}"/>
              </a:ext>
            </a:extLst>
          </p:cNvPr>
          <p:cNvSpPr/>
          <p:nvPr/>
        </p:nvSpPr>
        <p:spPr>
          <a:xfrm rot="1351468">
            <a:off x="10528914" y="1184995"/>
            <a:ext cx="2414320" cy="2414320"/>
          </a:xfrm>
          <a:prstGeom prst="chord">
            <a:avLst/>
          </a:prstGeom>
          <a:solidFill>
            <a:srgbClr val="F5A7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2DE6D45-62AC-43D6-AC0B-4063F0612AED}"/>
              </a:ext>
            </a:extLst>
          </p:cNvPr>
          <p:cNvSpPr txBox="1"/>
          <p:nvPr/>
        </p:nvSpPr>
        <p:spPr>
          <a:xfrm>
            <a:off x="7686878" y="4422008"/>
            <a:ext cx="3212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i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Sarah Reichel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Bildungsprojekte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Wissensfabrik</a:t>
            </a:r>
            <a:br>
              <a:rPr lang="de-DE" sz="1600" b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e-DE" sz="1600" b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Telefon: 0173 2643548</a:t>
            </a:r>
            <a:br>
              <a:rPr lang="de-DE" sz="1600" b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e-DE" sz="1600" b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sarah.reichel@wissensfabrik.de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D0663AB-2C27-860F-3857-D18CBB652C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9913" y="5994517"/>
            <a:ext cx="2455958" cy="71207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3A779D3-5377-3D12-A552-E93286537817}"/>
              </a:ext>
            </a:extLst>
          </p:cNvPr>
          <p:cNvSpPr txBox="1"/>
          <p:nvPr/>
        </p:nvSpPr>
        <p:spPr>
          <a:xfrm>
            <a:off x="623763" y="4422008"/>
            <a:ext cx="3212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i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Julia Malambré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Bildungsprojekte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Wissensfabrik</a:t>
            </a:r>
            <a:br>
              <a:rPr lang="de-DE" sz="1600" b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e-DE" sz="1600" b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Telefon: 0174 3499012</a:t>
            </a:r>
            <a:br>
              <a:rPr lang="de-DE" sz="1600" b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e-DE" sz="1600" b="0" kern="1200" dirty="0">
                <a:solidFill>
                  <a:srgbClr val="59595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julia.malambre@wissensfabrik.de </a:t>
            </a:r>
          </a:p>
        </p:txBody>
      </p:sp>
    </p:spTree>
    <p:extLst>
      <p:ext uri="{BB962C8B-B14F-4D97-AF65-F5344CB8AC3E}">
        <p14:creationId xmlns:p14="http://schemas.microsoft.com/office/powerpoint/2010/main" val="322754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feld 236"/>
          <p:cNvSpPr txBox="1"/>
          <p:nvPr/>
        </p:nvSpPr>
        <p:spPr>
          <a:xfrm>
            <a:off x="238126" y="985028"/>
            <a:ext cx="886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Wer ist die Wissensfabrik</a:t>
            </a:r>
          </a:p>
        </p:txBody>
      </p:sp>
      <p:sp>
        <p:nvSpPr>
          <p:cNvPr id="2" name="Flussdiagramm: Verbinder 1">
            <a:extLst>
              <a:ext uri="{FF2B5EF4-FFF2-40B4-BE49-F238E27FC236}">
                <a16:creationId xmlns:a16="http://schemas.microsoft.com/office/drawing/2014/main" id="{98995D3A-C52D-3A4D-89CF-9C74B0D11EA5}"/>
              </a:ext>
            </a:extLst>
          </p:cNvPr>
          <p:cNvSpPr/>
          <p:nvPr/>
        </p:nvSpPr>
        <p:spPr>
          <a:xfrm>
            <a:off x="638175" y="2074823"/>
            <a:ext cx="1493703" cy="1493703"/>
          </a:xfrm>
          <a:prstGeom prst="flowChartConnector">
            <a:avLst/>
          </a:prstGeom>
          <a:solidFill>
            <a:srgbClr val="AE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lussdiagramm: Verbinder 2">
            <a:extLst>
              <a:ext uri="{FF2B5EF4-FFF2-40B4-BE49-F238E27FC236}">
                <a16:creationId xmlns:a16="http://schemas.microsoft.com/office/drawing/2014/main" id="{1657FDB2-ACBE-624A-BE2C-6806A33C75FA}"/>
              </a:ext>
            </a:extLst>
          </p:cNvPr>
          <p:cNvSpPr/>
          <p:nvPr/>
        </p:nvSpPr>
        <p:spPr>
          <a:xfrm>
            <a:off x="2499451" y="4796682"/>
            <a:ext cx="1653912" cy="1664876"/>
          </a:xfrm>
          <a:prstGeom prst="flowChartConnector">
            <a:avLst/>
          </a:prstGeom>
          <a:solidFill>
            <a:srgbClr val="F5A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lussdiagramm: Verbinder 4">
            <a:extLst>
              <a:ext uri="{FF2B5EF4-FFF2-40B4-BE49-F238E27FC236}">
                <a16:creationId xmlns:a16="http://schemas.microsoft.com/office/drawing/2014/main" id="{42C41A87-4292-282B-61CA-5B5E377D28E6}"/>
              </a:ext>
            </a:extLst>
          </p:cNvPr>
          <p:cNvSpPr/>
          <p:nvPr/>
        </p:nvSpPr>
        <p:spPr>
          <a:xfrm>
            <a:off x="5755228" y="3281151"/>
            <a:ext cx="1242552" cy="1242552"/>
          </a:xfrm>
          <a:prstGeom prst="flowChartConnector">
            <a:avLst/>
          </a:prstGeom>
          <a:solidFill>
            <a:srgbClr val="AEC4D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8C9E612-B8C1-B3F2-D331-B3E2F4794C23}"/>
              </a:ext>
            </a:extLst>
          </p:cNvPr>
          <p:cNvSpPr txBox="1"/>
          <p:nvPr/>
        </p:nvSpPr>
        <p:spPr>
          <a:xfrm>
            <a:off x="685623" y="2291654"/>
            <a:ext cx="4423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Die Wissensfabrik ist ein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starkes Netzwerk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der deutschen Wirtschaft.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431B12F-D53A-DF08-B18F-365522180439}"/>
              </a:ext>
            </a:extLst>
          </p:cNvPr>
          <p:cNvSpPr txBox="1"/>
          <p:nvPr/>
        </p:nvSpPr>
        <p:spPr>
          <a:xfrm>
            <a:off x="2448180" y="3492248"/>
            <a:ext cx="5694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Unternehmen und Stiftungen engagieren sich, um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gesellschaftliche Verantwortung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b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zu übernehmen,…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6292969-DCBD-BC12-EDA7-8514DFAC580C}"/>
              </a:ext>
            </a:extLst>
          </p:cNvPr>
          <p:cNvSpPr txBox="1"/>
          <p:nvPr/>
        </p:nvSpPr>
        <p:spPr>
          <a:xfrm>
            <a:off x="1233363" y="4944569"/>
            <a:ext cx="5856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…um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Kinder, Jugendliche und Startups </a:t>
            </a:r>
            <a:b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zu stärken und so einen </a:t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</a:b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Beitrag zur Innovationskraft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b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Deutschlands zu leisten.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A2FA8D56-CA72-A0BC-031A-25780B8C992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38639" y="1015055"/>
            <a:ext cx="3991908" cy="544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39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feld 236"/>
          <p:cNvSpPr txBox="1"/>
          <p:nvPr/>
        </p:nvSpPr>
        <p:spPr>
          <a:xfrm>
            <a:off x="238126" y="985028"/>
            <a:ext cx="886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Warum </a:t>
            </a:r>
            <a:r>
              <a:rPr lang="de-DE" sz="3600" b="1" spc="-1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sollte Ihre Schule mitmachen?</a:t>
            </a:r>
            <a:endParaRPr kumimoji="0" lang="de-DE" sz="3600" b="1" i="0" u="none" strike="noStrike" kern="1200" cap="none" spc="-10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Ellipse 1">
            <a:extLst>
              <a:ext uri="{FF2B5EF4-FFF2-40B4-BE49-F238E27FC236}">
                <a16:creationId xmlns:a16="http://schemas.microsoft.com/office/drawing/2014/main" id="{80E3CA74-BAE7-4C20-8DE4-46577299CBFD}"/>
              </a:ext>
            </a:extLst>
          </p:cNvPr>
          <p:cNvSpPr/>
          <p:nvPr/>
        </p:nvSpPr>
        <p:spPr>
          <a:xfrm>
            <a:off x="-9325" y="6124684"/>
            <a:ext cx="12218256" cy="744405"/>
          </a:xfrm>
          <a:custGeom>
            <a:avLst/>
            <a:gdLst>
              <a:gd name="connsiteX0" fmla="*/ 0 w 12627428"/>
              <a:gd name="connsiteY0" fmla="*/ 903572 h 1807144"/>
              <a:gd name="connsiteX1" fmla="*/ 6313714 w 12627428"/>
              <a:gd name="connsiteY1" fmla="*/ 0 h 1807144"/>
              <a:gd name="connsiteX2" fmla="*/ 12627428 w 12627428"/>
              <a:gd name="connsiteY2" fmla="*/ 903572 h 1807144"/>
              <a:gd name="connsiteX3" fmla="*/ 6313714 w 12627428"/>
              <a:gd name="connsiteY3" fmla="*/ 1807144 h 1807144"/>
              <a:gd name="connsiteX4" fmla="*/ 0 w 12627428"/>
              <a:gd name="connsiteY4" fmla="*/ 903572 h 1807144"/>
              <a:gd name="connsiteX0" fmla="*/ 42 w 12627470"/>
              <a:gd name="connsiteY0" fmla="*/ 903572 h 1135321"/>
              <a:gd name="connsiteX1" fmla="*/ 6313756 w 12627470"/>
              <a:gd name="connsiteY1" fmla="*/ 0 h 1135321"/>
              <a:gd name="connsiteX2" fmla="*/ 12627470 w 12627470"/>
              <a:gd name="connsiteY2" fmla="*/ 903572 h 1135321"/>
              <a:gd name="connsiteX3" fmla="*/ 6389956 w 12627470"/>
              <a:gd name="connsiteY3" fmla="*/ 940369 h 1135321"/>
              <a:gd name="connsiteX4" fmla="*/ 42 w 12627470"/>
              <a:gd name="connsiteY4" fmla="*/ 903572 h 1135321"/>
              <a:gd name="connsiteX0" fmla="*/ 42 w 12627470"/>
              <a:gd name="connsiteY0" fmla="*/ 903572 h 1175088"/>
              <a:gd name="connsiteX1" fmla="*/ 6313756 w 12627470"/>
              <a:gd name="connsiteY1" fmla="*/ 0 h 1175088"/>
              <a:gd name="connsiteX2" fmla="*/ 12627470 w 12627470"/>
              <a:gd name="connsiteY2" fmla="*/ 903572 h 1175088"/>
              <a:gd name="connsiteX3" fmla="*/ 6389956 w 12627470"/>
              <a:gd name="connsiteY3" fmla="*/ 1061019 h 1175088"/>
              <a:gd name="connsiteX4" fmla="*/ 42 w 12627470"/>
              <a:gd name="connsiteY4" fmla="*/ 903572 h 1175088"/>
              <a:gd name="connsiteX0" fmla="*/ 30 w 12430975"/>
              <a:gd name="connsiteY0" fmla="*/ 1040460 h 1169055"/>
              <a:gd name="connsiteX1" fmla="*/ 6117261 w 12430975"/>
              <a:gd name="connsiteY1" fmla="*/ 862 h 1169055"/>
              <a:gd name="connsiteX2" fmla="*/ 12430975 w 12430975"/>
              <a:gd name="connsiteY2" fmla="*/ 904434 h 1169055"/>
              <a:gd name="connsiteX3" fmla="*/ 6193461 w 12430975"/>
              <a:gd name="connsiteY3" fmla="*/ 1061881 h 1169055"/>
              <a:gd name="connsiteX4" fmla="*/ 30 w 12430975"/>
              <a:gd name="connsiteY4" fmla="*/ 1040460 h 1169055"/>
              <a:gd name="connsiteX0" fmla="*/ 1962548 w 14393493"/>
              <a:gd name="connsiteY0" fmla="*/ 1040460 h 1169055"/>
              <a:gd name="connsiteX1" fmla="*/ 8079779 w 14393493"/>
              <a:gd name="connsiteY1" fmla="*/ 862 h 1169055"/>
              <a:gd name="connsiteX2" fmla="*/ 14393493 w 14393493"/>
              <a:gd name="connsiteY2" fmla="*/ 904434 h 1169055"/>
              <a:gd name="connsiteX3" fmla="*/ 8155979 w 14393493"/>
              <a:gd name="connsiteY3" fmla="*/ 1061881 h 1169055"/>
              <a:gd name="connsiteX4" fmla="*/ 1962548 w 14393493"/>
              <a:gd name="connsiteY4" fmla="*/ 1040460 h 1169055"/>
              <a:gd name="connsiteX0" fmla="*/ 1965201 w 14372334"/>
              <a:gd name="connsiteY0" fmla="*/ 1066997 h 1168095"/>
              <a:gd name="connsiteX1" fmla="*/ 8058620 w 14372334"/>
              <a:gd name="connsiteY1" fmla="*/ 1205 h 1168095"/>
              <a:gd name="connsiteX2" fmla="*/ 14372334 w 14372334"/>
              <a:gd name="connsiteY2" fmla="*/ 904777 h 1168095"/>
              <a:gd name="connsiteX3" fmla="*/ 8134820 w 14372334"/>
              <a:gd name="connsiteY3" fmla="*/ 1062224 h 1168095"/>
              <a:gd name="connsiteX4" fmla="*/ 1965201 w 14372334"/>
              <a:gd name="connsiteY4" fmla="*/ 1066997 h 1168095"/>
              <a:gd name="connsiteX0" fmla="*/ 32753 w 12439886"/>
              <a:gd name="connsiteY0" fmla="*/ 1066997 h 1272892"/>
              <a:gd name="connsiteX1" fmla="*/ 6126172 w 12439886"/>
              <a:gd name="connsiteY1" fmla="*/ 1205 h 1272892"/>
              <a:gd name="connsiteX2" fmla="*/ 12439886 w 12439886"/>
              <a:gd name="connsiteY2" fmla="*/ 904777 h 1272892"/>
              <a:gd name="connsiteX3" fmla="*/ 6202372 w 12439886"/>
              <a:gd name="connsiteY3" fmla="*/ 1062224 h 1272892"/>
              <a:gd name="connsiteX4" fmla="*/ 32753 w 12439886"/>
              <a:gd name="connsiteY4" fmla="*/ 1066997 h 1272892"/>
              <a:gd name="connsiteX0" fmla="*/ 61370 w 12468503"/>
              <a:gd name="connsiteY0" fmla="*/ 1066997 h 1436545"/>
              <a:gd name="connsiteX1" fmla="*/ 6154789 w 12468503"/>
              <a:gd name="connsiteY1" fmla="*/ 1205 h 1436545"/>
              <a:gd name="connsiteX2" fmla="*/ 12468503 w 12468503"/>
              <a:gd name="connsiteY2" fmla="*/ 904777 h 1436545"/>
              <a:gd name="connsiteX3" fmla="*/ 6230989 w 12468503"/>
              <a:gd name="connsiteY3" fmla="*/ 1062224 h 1436545"/>
              <a:gd name="connsiteX4" fmla="*/ 61370 w 12468503"/>
              <a:gd name="connsiteY4" fmla="*/ 1066997 h 1436545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49220 w 12456353"/>
              <a:gd name="connsiteY0" fmla="*/ 1066997 h 1168095"/>
              <a:gd name="connsiteX1" fmla="*/ 6142639 w 12456353"/>
              <a:gd name="connsiteY1" fmla="*/ 1205 h 1168095"/>
              <a:gd name="connsiteX2" fmla="*/ 12456353 w 12456353"/>
              <a:gd name="connsiteY2" fmla="*/ 904777 h 1168095"/>
              <a:gd name="connsiteX3" fmla="*/ 6218839 w 12456353"/>
              <a:gd name="connsiteY3" fmla="*/ 1062224 h 1168095"/>
              <a:gd name="connsiteX4" fmla="*/ 49220 w 12456353"/>
              <a:gd name="connsiteY4" fmla="*/ 1066997 h 1168095"/>
              <a:gd name="connsiteX0" fmla="*/ 772143 w 13179276"/>
              <a:gd name="connsiteY0" fmla="*/ 1066391 h 1167489"/>
              <a:gd name="connsiteX1" fmla="*/ 762005 w 13179276"/>
              <a:gd name="connsiteY1" fmla="*/ 769655 h 1167489"/>
              <a:gd name="connsiteX2" fmla="*/ 6865562 w 13179276"/>
              <a:gd name="connsiteY2" fmla="*/ 599 h 1167489"/>
              <a:gd name="connsiteX3" fmla="*/ 13179276 w 13179276"/>
              <a:gd name="connsiteY3" fmla="*/ 904171 h 1167489"/>
              <a:gd name="connsiteX4" fmla="*/ 6941762 w 13179276"/>
              <a:gd name="connsiteY4" fmla="*/ 1061618 h 1167489"/>
              <a:gd name="connsiteX5" fmla="*/ 772143 w 13179276"/>
              <a:gd name="connsiteY5" fmla="*/ 1066391 h 1167489"/>
              <a:gd name="connsiteX0" fmla="*/ 458001 w 12865134"/>
              <a:gd name="connsiteY0" fmla="*/ 1066391 h 1167489"/>
              <a:gd name="connsiteX1" fmla="*/ 447863 w 12865134"/>
              <a:gd name="connsiteY1" fmla="*/ 769655 h 1167489"/>
              <a:gd name="connsiteX2" fmla="*/ 6551420 w 12865134"/>
              <a:gd name="connsiteY2" fmla="*/ 599 h 1167489"/>
              <a:gd name="connsiteX3" fmla="*/ 12865134 w 12865134"/>
              <a:gd name="connsiteY3" fmla="*/ 904171 h 1167489"/>
              <a:gd name="connsiteX4" fmla="*/ 6627620 w 12865134"/>
              <a:gd name="connsiteY4" fmla="*/ 1061618 h 1167489"/>
              <a:gd name="connsiteX5" fmla="*/ 458001 w 12865134"/>
              <a:gd name="connsiteY5" fmla="*/ 1066391 h 1167489"/>
              <a:gd name="connsiteX0" fmla="*/ 456152 w 12863285"/>
              <a:gd name="connsiteY0" fmla="*/ 1066391 h 1167489"/>
              <a:gd name="connsiteX1" fmla="*/ 453158 w 12863285"/>
              <a:gd name="connsiteY1" fmla="*/ 769655 h 1167489"/>
              <a:gd name="connsiteX2" fmla="*/ 6549571 w 12863285"/>
              <a:gd name="connsiteY2" fmla="*/ 599 h 1167489"/>
              <a:gd name="connsiteX3" fmla="*/ 12863285 w 12863285"/>
              <a:gd name="connsiteY3" fmla="*/ 904171 h 1167489"/>
              <a:gd name="connsiteX4" fmla="*/ 6625771 w 12863285"/>
              <a:gd name="connsiteY4" fmla="*/ 1061618 h 1167489"/>
              <a:gd name="connsiteX5" fmla="*/ 456152 w 12863285"/>
              <a:gd name="connsiteY5" fmla="*/ 1066391 h 1167489"/>
              <a:gd name="connsiteX0" fmla="*/ 454316 w 12868593"/>
              <a:gd name="connsiteY0" fmla="*/ 1068772 h 1167372"/>
              <a:gd name="connsiteX1" fmla="*/ 458466 w 12868593"/>
              <a:gd name="connsiteY1" fmla="*/ 769655 h 1167372"/>
              <a:gd name="connsiteX2" fmla="*/ 6554879 w 12868593"/>
              <a:gd name="connsiteY2" fmla="*/ 599 h 1167372"/>
              <a:gd name="connsiteX3" fmla="*/ 12868593 w 12868593"/>
              <a:gd name="connsiteY3" fmla="*/ 904171 h 1167372"/>
              <a:gd name="connsiteX4" fmla="*/ 6631079 w 12868593"/>
              <a:gd name="connsiteY4" fmla="*/ 1061618 h 1167372"/>
              <a:gd name="connsiteX5" fmla="*/ 454316 w 12868593"/>
              <a:gd name="connsiteY5" fmla="*/ 1068772 h 1167372"/>
              <a:gd name="connsiteX0" fmla="*/ 0 w 12414277"/>
              <a:gd name="connsiteY0" fmla="*/ 1068772 h 1167372"/>
              <a:gd name="connsiteX1" fmla="*/ 4150 w 12414277"/>
              <a:gd name="connsiteY1" fmla="*/ 769655 h 1167372"/>
              <a:gd name="connsiteX2" fmla="*/ 6100563 w 12414277"/>
              <a:gd name="connsiteY2" fmla="*/ 599 h 1167372"/>
              <a:gd name="connsiteX3" fmla="*/ 12414277 w 12414277"/>
              <a:gd name="connsiteY3" fmla="*/ 904171 h 1167372"/>
              <a:gd name="connsiteX4" fmla="*/ 6176763 w 12414277"/>
              <a:gd name="connsiteY4" fmla="*/ 1061618 h 1167372"/>
              <a:gd name="connsiteX5" fmla="*/ 0 w 12414277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419040"/>
              <a:gd name="connsiteY0" fmla="*/ 1068772 h 1176463"/>
              <a:gd name="connsiteX1" fmla="*/ 8913 w 12419040"/>
              <a:gd name="connsiteY1" fmla="*/ 769655 h 1176463"/>
              <a:gd name="connsiteX2" fmla="*/ 6105326 w 12419040"/>
              <a:gd name="connsiteY2" fmla="*/ 599 h 1176463"/>
              <a:gd name="connsiteX3" fmla="*/ 12419040 w 12419040"/>
              <a:gd name="connsiteY3" fmla="*/ 904171 h 1176463"/>
              <a:gd name="connsiteX4" fmla="*/ 6181526 w 12419040"/>
              <a:gd name="connsiteY4" fmla="*/ 1073524 h 1176463"/>
              <a:gd name="connsiteX5" fmla="*/ 0 w 12419040"/>
              <a:gd name="connsiteY5" fmla="*/ 1068772 h 1176463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230114"/>
              <a:gd name="connsiteY0" fmla="*/ 1069784 h 1236877"/>
              <a:gd name="connsiteX1" fmla="*/ 8913 w 12230114"/>
              <a:gd name="connsiteY1" fmla="*/ 770667 h 1236877"/>
              <a:gd name="connsiteX2" fmla="*/ 6105326 w 12230114"/>
              <a:gd name="connsiteY2" fmla="*/ 1611 h 1236877"/>
              <a:gd name="connsiteX3" fmla="*/ 12230114 w 12230114"/>
              <a:gd name="connsiteY3" fmla="*/ 995867 h 1236877"/>
              <a:gd name="connsiteX4" fmla="*/ 6181526 w 12230114"/>
              <a:gd name="connsiteY4" fmla="*/ 1074536 h 1236877"/>
              <a:gd name="connsiteX5" fmla="*/ 0 w 12230114"/>
              <a:gd name="connsiteY5" fmla="*/ 1069784 h 1236877"/>
              <a:gd name="connsiteX0" fmla="*/ 0 w 12230114"/>
              <a:gd name="connsiteY0" fmla="*/ 1069784 h 1084491"/>
              <a:gd name="connsiteX1" fmla="*/ 8913 w 12230114"/>
              <a:gd name="connsiteY1" fmla="*/ 770667 h 1084491"/>
              <a:gd name="connsiteX2" fmla="*/ 6105326 w 12230114"/>
              <a:gd name="connsiteY2" fmla="*/ 1611 h 1084491"/>
              <a:gd name="connsiteX3" fmla="*/ 12230114 w 12230114"/>
              <a:gd name="connsiteY3" fmla="*/ 995867 h 1084491"/>
              <a:gd name="connsiteX4" fmla="*/ 6181526 w 12230114"/>
              <a:gd name="connsiteY4" fmla="*/ 1074536 h 1084491"/>
              <a:gd name="connsiteX5" fmla="*/ 0 w 12230114"/>
              <a:gd name="connsiteY5" fmla="*/ 1069784 h 1084491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898591"/>
              <a:gd name="connsiteY0" fmla="*/ 1070955 h 1081430"/>
              <a:gd name="connsiteX1" fmla="*/ 8913 w 12898591"/>
              <a:gd name="connsiteY1" fmla="*/ 771838 h 1081430"/>
              <a:gd name="connsiteX2" fmla="*/ 6105326 w 12898591"/>
              <a:gd name="connsiteY2" fmla="*/ 2782 h 1081430"/>
              <a:gd name="connsiteX3" fmla="*/ 12093376 w 12898591"/>
              <a:gd name="connsiteY3" fmla="*/ 930640 h 1081430"/>
              <a:gd name="connsiteX4" fmla="*/ 12199886 w 12898591"/>
              <a:gd name="connsiteY4" fmla="*/ 1072608 h 1081430"/>
              <a:gd name="connsiteX5" fmla="*/ 6181526 w 12898591"/>
              <a:gd name="connsiteY5" fmla="*/ 1075707 h 1081430"/>
              <a:gd name="connsiteX6" fmla="*/ 0 w 12898591"/>
              <a:gd name="connsiteY6" fmla="*/ 1070955 h 1081430"/>
              <a:gd name="connsiteX0" fmla="*/ 0 w 12949453"/>
              <a:gd name="connsiteY0" fmla="*/ 1068967 h 1079442"/>
              <a:gd name="connsiteX1" fmla="*/ 8913 w 12949453"/>
              <a:gd name="connsiteY1" fmla="*/ 769850 h 1079442"/>
              <a:gd name="connsiteX2" fmla="*/ 6105326 w 12949453"/>
              <a:gd name="connsiteY2" fmla="*/ 794 h 1079442"/>
              <a:gd name="connsiteX3" fmla="*/ 12198151 w 12949453"/>
              <a:gd name="connsiteY3" fmla="*/ 925477 h 1079442"/>
              <a:gd name="connsiteX4" fmla="*/ 12199886 w 12949453"/>
              <a:gd name="connsiteY4" fmla="*/ 1070620 h 1079442"/>
              <a:gd name="connsiteX5" fmla="*/ 6181526 w 12949453"/>
              <a:gd name="connsiteY5" fmla="*/ 1073719 h 1079442"/>
              <a:gd name="connsiteX6" fmla="*/ 0 w 12949453"/>
              <a:gd name="connsiteY6" fmla="*/ 1068967 h 1079442"/>
              <a:gd name="connsiteX0" fmla="*/ 0 w 12638709"/>
              <a:gd name="connsiteY0" fmla="*/ 1068967 h 1079442"/>
              <a:gd name="connsiteX1" fmla="*/ 8913 w 12638709"/>
              <a:gd name="connsiteY1" fmla="*/ 769850 h 1079442"/>
              <a:gd name="connsiteX2" fmla="*/ 6105326 w 12638709"/>
              <a:gd name="connsiteY2" fmla="*/ 794 h 1079442"/>
              <a:gd name="connsiteX3" fmla="*/ 12198151 w 12638709"/>
              <a:gd name="connsiteY3" fmla="*/ 925477 h 1079442"/>
              <a:gd name="connsiteX4" fmla="*/ 12199886 w 12638709"/>
              <a:gd name="connsiteY4" fmla="*/ 1070620 h 1079442"/>
              <a:gd name="connsiteX5" fmla="*/ 6181526 w 12638709"/>
              <a:gd name="connsiteY5" fmla="*/ 1073719 h 1079442"/>
              <a:gd name="connsiteX6" fmla="*/ 0 w 12638709"/>
              <a:gd name="connsiteY6" fmla="*/ 1068967 h 1079442"/>
              <a:gd name="connsiteX0" fmla="*/ 0 w 12201737"/>
              <a:gd name="connsiteY0" fmla="*/ 1068967 h 1079442"/>
              <a:gd name="connsiteX1" fmla="*/ 8913 w 12201737"/>
              <a:gd name="connsiteY1" fmla="*/ 769850 h 1079442"/>
              <a:gd name="connsiteX2" fmla="*/ 6105326 w 12201737"/>
              <a:gd name="connsiteY2" fmla="*/ 794 h 1079442"/>
              <a:gd name="connsiteX3" fmla="*/ 12198151 w 12201737"/>
              <a:gd name="connsiteY3" fmla="*/ 925477 h 1079442"/>
              <a:gd name="connsiteX4" fmla="*/ 12199886 w 12201737"/>
              <a:gd name="connsiteY4" fmla="*/ 1070620 h 1079442"/>
              <a:gd name="connsiteX5" fmla="*/ 6181526 w 12201737"/>
              <a:gd name="connsiteY5" fmla="*/ 1073719 h 1079442"/>
              <a:gd name="connsiteX6" fmla="*/ 0 w 12201737"/>
              <a:gd name="connsiteY6" fmla="*/ 1068967 h 1079442"/>
              <a:gd name="connsiteX0" fmla="*/ 0 w 12201737"/>
              <a:gd name="connsiteY0" fmla="*/ 1070229 h 1080704"/>
              <a:gd name="connsiteX1" fmla="*/ 8913 w 12201737"/>
              <a:gd name="connsiteY1" fmla="*/ 771112 h 1080704"/>
              <a:gd name="connsiteX2" fmla="*/ 6105326 w 12201737"/>
              <a:gd name="connsiteY2" fmla="*/ 2056 h 1080704"/>
              <a:gd name="connsiteX3" fmla="*/ 12198151 w 12201737"/>
              <a:gd name="connsiteY3" fmla="*/ 926739 h 1080704"/>
              <a:gd name="connsiteX4" fmla="*/ 12199886 w 12201737"/>
              <a:gd name="connsiteY4" fmla="*/ 1071882 h 1080704"/>
              <a:gd name="connsiteX5" fmla="*/ 6181526 w 12201737"/>
              <a:gd name="connsiteY5" fmla="*/ 1074981 h 1080704"/>
              <a:gd name="connsiteX6" fmla="*/ 0 w 12201737"/>
              <a:gd name="connsiteY6" fmla="*/ 1070229 h 1080704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8256" h="1078700">
                <a:moveTo>
                  <a:pt x="0" y="1068225"/>
                </a:moveTo>
                <a:cubicBezTo>
                  <a:pt x="1122" y="774296"/>
                  <a:pt x="611" y="1065802"/>
                  <a:pt x="8913" y="769108"/>
                </a:cubicBezTo>
                <a:cubicBezTo>
                  <a:pt x="719683" y="191426"/>
                  <a:pt x="4070611" y="-3661"/>
                  <a:pt x="6105326" y="52"/>
                </a:cubicBezTo>
                <a:cubicBezTo>
                  <a:pt x="8140041" y="3765"/>
                  <a:pt x="11458616" y="289231"/>
                  <a:pt x="12217201" y="791385"/>
                </a:cubicBezTo>
                <a:cubicBezTo>
                  <a:pt x="12223311" y="931589"/>
                  <a:pt x="12200944" y="925050"/>
                  <a:pt x="12199886" y="1069878"/>
                </a:cubicBezTo>
                <a:lnTo>
                  <a:pt x="6181526" y="1072977"/>
                </a:lnTo>
                <a:cubicBezTo>
                  <a:pt x="4148212" y="1072702"/>
                  <a:pt x="6174089" y="1088778"/>
                  <a:pt x="0" y="1068225"/>
                </a:cubicBezTo>
                <a:close/>
              </a:path>
            </a:pathLst>
          </a:custGeom>
          <a:solidFill>
            <a:srgbClr val="D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5D1A885-CADB-9D10-012C-6349AFED1911}"/>
              </a:ext>
            </a:extLst>
          </p:cNvPr>
          <p:cNvSpPr/>
          <p:nvPr/>
        </p:nvSpPr>
        <p:spPr>
          <a:xfrm>
            <a:off x="238126" y="2056727"/>
            <a:ext cx="2442619" cy="2443072"/>
          </a:xfrm>
          <a:prstGeom prst="rect">
            <a:avLst/>
          </a:prstGeom>
          <a:noFill/>
          <a:ln w="38100">
            <a:solidFill>
              <a:srgbClr val="F5A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3B65317-41E8-3437-367D-D85ECD9190CF}"/>
              </a:ext>
            </a:extLst>
          </p:cNvPr>
          <p:cNvSpPr/>
          <p:nvPr/>
        </p:nvSpPr>
        <p:spPr>
          <a:xfrm>
            <a:off x="3019040" y="2056727"/>
            <a:ext cx="2442619" cy="2443072"/>
          </a:xfrm>
          <a:prstGeom prst="rect">
            <a:avLst/>
          </a:prstGeom>
          <a:noFill/>
          <a:ln w="38100">
            <a:solidFill>
              <a:srgbClr val="F5A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31CF3E3-8F47-CB57-3BB1-D6FAE65D365A}"/>
              </a:ext>
            </a:extLst>
          </p:cNvPr>
          <p:cNvSpPr/>
          <p:nvPr/>
        </p:nvSpPr>
        <p:spPr>
          <a:xfrm>
            <a:off x="5799954" y="2056727"/>
            <a:ext cx="2442619" cy="2443072"/>
          </a:xfrm>
          <a:prstGeom prst="rect">
            <a:avLst/>
          </a:prstGeom>
          <a:noFill/>
          <a:ln w="38100">
            <a:solidFill>
              <a:srgbClr val="F5A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D8E28B9-08B0-31EF-5882-B04295E14B73}"/>
              </a:ext>
            </a:extLst>
          </p:cNvPr>
          <p:cNvSpPr/>
          <p:nvPr/>
        </p:nvSpPr>
        <p:spPr>
          <a:xfrm>
            <a:off x="8580868" y="2056727"/>
            <a:ext cx="2442619" cy="2443072"/>
          </a:xfrm>
          <a:prstGeom prst="rect">
            <a:avLst/>
          </a:prstGeom>
          <a:noFill/>
          <a:ln w="38100">
            <a:solidFill>
              <a:srgbClr val="F5A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42A6813F-F5A3-2FE4-29E3-DED836240F70}"/>
              </a:ext>
            </a:extLst>
          </p:cNvPr>
          <p:cNvSpPr txBox="1"/>
          <p:nvPr/>
        </p:nvSpPr>
        <p:spPr>
          <a:xfrm>
            <a:off x="366048" y="2135319"/>
            <a:ext cx="2186773" cy="3084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ts val="261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52584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MINT-Qualität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85C4E04D-F613-6D40-3582-3BEE37E220DA}"/>
              </a:ext>
            </a:extLst>
          </p:cNvPr>
          <p:cNvSpPr txBox="1"/>
          <p:nvPr/>
        </p:nvSpPr>
        <p:spPr>
          <a:xfrm>
            <a:off x="3146962" y="2135319"/>
            <a:ext cx="2186773" cy="3084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ts val="261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52584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Best Practice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526345A1-F2BB-EECC-F1A7-286C9420C5AF}"/>
              </a:ext>
            </a:extLst>
          </p:cNvPr>
          <p:cNvSpPr txBox="1"/>
          <p:nvPr/>
        </p:nvSpPr>
        <p:spPr>
          <a:xfrm>
            <a:off x="5927876" y="2135319"/>
            <a:ext cx="2186773" cy="3084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ts val="261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52584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Ready-to-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2584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rgbClr val="52584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2E979B99-6900-A03D-3D74-2B7F45A68474}"/>
              </a:ext>
            </a:extLst>
          </p:cNvPr>
          <p:cNvSpPr txBox="1"/>
          <p:nvPr/>
        </p:nvSpPr>
        <p:spPr>
          <a:xfrm>
            <a:off x="8708790" y="2139230"/>
            <a:ext cx="2186773" cy="3045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ts val="261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67" b="1" i="0" u="none" strike="noStrike" kern="1200" cap="none" spc="0" normalizeH="0" baseline="0" noProof="0" dirty="0">
                <a:ln>
                  <a:noFill/>
                </a:ln>
                <a:solidFill>
                  <a:srgbClr val="52584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Berufsorientierung</a:t>
            </a:r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B27264B3-4259-1312-E21B-97011CB3A537}"/>
              </a:ext>
            </a:extLst>
          </p:cNvPr>
          <p:cNvSpPr txBox="1"/>
          <p:nvPr/>
        </p:nvSpPr>
        <p:spPr>
          <a:xfrm>
            <a:off x="293750" y="2678981"/>
            <a:ext cx="2331368" cy="10097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Fachdidaktisch fundierte MINT-Projekte, die interaktiv sind und sich an der Lebenswelt orientierten. Bildungsministerien unterstützen die Projekte</a:t>
            </a:r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id="{FF496930-9FC5-2EE2-A365-5106489A08EB}"/>
              </a:ext>
            </a:extLst>
          </p:cNvPr>
          <p:cNvSpPr txBox="1"/>
          <p:nvPr/>
        </p:nvSpPr>
        <p:spPr>
          <a:xfrm>
            <a:off x="3027568" y="2678981"/>
            <a:ext cx="2425560" cy="14200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Erfahrung aus mehr als 15 Jahren Wissensfabrik und über 3.000 Projektumsetzungen an Schulen.</a:t>
            </a:r>
          </a:p>
          <a:p>
            <a:pPr algn="ctr" defTabSz="914377">
              <a:lnSpc>
                <a:spcPts val="1633"/>
              </a:lnSpc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Angebot von on- oder offline Fortbildungen der Lehrkräfte durch die didaktischen Projektentwickler.</a:t>
            </a:r>
          </a:p>
          <a:p>
            <a:pPr marL="0" marR="0" lvl="0" indent="0" algn="ctr" defTabSz="914377" rtl="0" eaLnBrk="1" fontAlgn="auto" latinLnBrk="0" hangingPunct="1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TextBox 22">
            <a:extLst>
              <a:ext uri="{FF2B5EF4-FFF2-40B4-BE49-F238E27FC236}">
                <a16:creationId xmlns:a16="http://schemas.microsoft.com/office/drawing/2014/main" id="{A7F71187-92C6-35E0-62B6-CD16F9C4705F}"/>
              </a:ext>
            </a:extLst>
          </p:cNvPr>
          <p:cNvSpPr txBox="1"/>
          <p:nvPr/>
        </p:nvSpPr>
        <p:spPr>
          <a:xfrm>
            <a:off x="5846166" y="2690879"/>
            <a:ext cx="2396407" cy="8045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Versand und kostenlose Nutzung </a:t>
            </a:r>
            <a:r>
              <a:rPr lang="de-DE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haptischen Materialien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IT-Lösung zur operativen Abwicklung und Abrechnung</a:t>
            </a: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1EF6ECE0-5B8B-8996-3488-2722AC3ACCE5}"/>
              </a:ext>
            </a:extLst>
          </p:cNvPr>
          <p:cNvSpPr txBox="1"/>
          <p:nvPr/>
        </p:nvSpPr>
        <p:spPr>
          <a:xfrm>
            <a:off x="8620550" y="2659173"/>
            <a:ext cx="2363251" cy="16252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Projekte bieten einen einfachen Einstieg in langfristige Kooperationen mit Schulen. Berufsorientierung – mögliche Maßnahmen in Absprache mit dem Unternehmen.</a:t>
            </a:r>
            <a:endParaRPr lang="de-DE"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377" rtl="0" eaLnBrk="1" fontAlgn="auto" latinLnBrk="0" hangingPunct="1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Betriebsbesichtigungen – vieles ist möglich!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2F126B3-C575-1A2C-98B8-0983A0CD2823}"/>
              </a:ext>
            </a:extLst>
          </p:cNvPr>
          <p:cNvSpPr/>
          <p:nvPr/>
        </p:nvSpPr>
        <p:spPr>
          <a:xfrm>
            <a:off x="2036540" y="4663648"/>
            <a:ext cx="7526828" cy="1496995"/>
          </a:xfrm>
          <a:prstGeom prst="rect">
            <a:avLst/>
          </a:prstGeom>
          <a:noFill/>
          <a:ln w="38100">
            <a:solidFill>
              <a:srgbClr val="F5A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7D309716-5D32-3688-7EE2-5A3D449C2E53}"/>
              </a:ext>
            </a:extLst>
          </p:cNvPr>
          <p:cNvSpPr txBox="1"/>
          <p:nvPr/>
        </p:nvSpPr>
        <p:spPr>
          <a:xfrm>
            <a:off x="2036540" y="4780310"/>
            <a:ext cx="7284430" cy="3084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ts val="261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52584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 kann ihre Schule zur Umsetzung beitragen?</a:t>
            </a: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0D4A8255-C90A-B8F1-96F2-6AFF346659BC}"/>
              </a:ext>
            </a:extLst>
          </p:cNvPr>
          <p:cNvSpPr txBox="1"/>
          <p:nvPr/>
        </p:nvSpPr>
        <p:spPr>
          <a:xfrm>
            <a:off x="2171393" y="5259244"/>
            <a:ext cx="7349546" cy="8045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algn="ctr" defTabSz="914377" rtl="0" eaLnBrk="1" fontAlgn="auto" latinLnBrk="0" hangingPunct="1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Teilnahme von zwei Lehrkräften an der IT2School Fortbildung</a:t>
            </a:r>
          </a:p>
          <a:p>
            <a:pPr marR="0" lvl="0" algn="ctr" defTabSz="914377" rtl="0" eaLnBrk="1" fontAlgn="auto" latinLnBrk="0" hangingPunct="1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Umsetzung der Module im Unterricht in Abhängigkeit der zeitlichen Ressourcen und fachlichen Passung</a:t>
            </a:r>
          </a:p>
          <a:p>
            <a:pPr marR="0" lvl="0" algn="ctr" defTabSz="914377" rtl="0" eaLnBrk="1" fontAlgn="auto" latinLnBrk="0" hangingPunct="1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Teilnahme der Lehrkräfte und Schüler*innen an einer kurzen Evaluation</a:t>
            </a:r>
          </a:p>
          <a:p>
            <a:pPr marL="171450" marR="0" lvl="0" indent="-171450" algn="ctr" defTabSz="914377" rtl="0" eaLnBrk="1" fontAlgn="auto" latinLnBrk="0" hangingPunct="1">
              <a:lnSpc>
                <a:spcPts val="16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3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>
            <a:extLst>
              <a:ext uri="{FF2B5EF4-FFF2-40B4-BE49-F238E27FC236}">
                <a16:creationId xmlns:a16="http://schemas.microsoft.com/office/drawing/2014/main" id="{D5BBAA10-5F1F-4700-958D-7AD7F471F204}"/>
              </a:ext>
            </a:extLst>
          </p:cNvPr>
          <p:cNvSpPr txBox="1"/>
          <p:nvPr/>
        </p:nvSpPr>
        <p:spPr>
          <a:xfrm>
            <a:off x="10048838" y="827926"/>
            <a:ext cx="1943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>
                <a:hlinkClick r:id="rId2"/>
              </a:rPr>
              <a:t>Zum Projektvideo</a:t>
            </a:r>
            <a:endParaRPr kumimoji="0" lang="de-DE" sz="1100" b="1" i="0" u="none" strike="noStrike" kern="1200" cap="none" spc="-10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C08F08F3-1778-4A1D-918C-DE172EDC9A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84088" y="1843250"/>
            <a:ext cx="3807884" cy="4655111"/>
          </a:xfrm>
          <a:prstGeom prst="rect">
            <a:avLst/>
          </a:prstGeom>
        </p:spPr>
      </p:pic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54A2A345-D14F-44F8-96D8-B34CD67BA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30215"/>
              </p:ext>
            </p:extLst>
          </p:nvPr>
        </p:nvGraphicFramePr>
        <p:xfrm>
          <a:off x="213367" y="1843251"/>
          <a:ext cx="7888666" cy="487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3">
                  <a:extLst>
                    <a:ext uri="{9D8B030D-6E8A-4147-A177-3AD203B41FA5}">
                      <a16:colId xmlns:a16="http://schemas.microsoft.com/office/drawing/2014/main" val="666299791"/>
                    </a:ext>
                  </a:extLst>
                </a:gridCol>
                <a:gridCol w="5602673">
                  <a:extLst>
                    <a:ext uri="{9D8B030D-6E8A-4147-A177-3AD203B41FA5}">
                      <a16:colId xmlns:a16="http://schemas.microsoft.com/office/drawing/2014/main" val="3080826300"/>
                    </a:ext>
                  </a:extLst>
                </a:gridCol>
              </a:tblGrid>
              <a:tr h="1215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Zielsetzung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83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Das Projekt führt Schüler spielerisch an Informationstechnologie aus ihrem Alltag heran und ermöglicht es ihnen, sie zu verstehen und selbst zu gestalten.</a:t>
                      </a:r>
                    </a:p>
                  </a:txBody>
                  <a:tcPr marR="648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7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31868"/>
                  </a:ext>
                </a:extLst>
              </a:tr>
              <a:tr h="18853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Inhalt und Aufbau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8383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behandelt grundlegende Themen der IT wie Kommunikation, Daten, Programmiersprache </a:t>
                      </a:r>
                      <a:b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 das Zusammenspiel von Hard- und Software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acht Basismodule unterschiedlicher Schwierigkeit </a:t>
                      </a:r>
                      <a:b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sowie weitere Aufbau- und Erweiterungsmodule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Ausstattung: Modul-Boxen mit haptischen Materialien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alle IT2School-Inhalte sind </a:t>
                      </a:r>
                      <a:r>
                        <a:rPr lang="de-DE" sz="1600" dirty="0">
                          <a:hlinkClick r:id="rId4"/>
                        </a:rPr>
                        <a:t>online</a:t>
                      </a: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abrufbar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7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288014"/>
                  </a:ext>
                </a:extLst>
              </a:tr>
              <a:tr h="71059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Zielgruppe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83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bis 10. Klasse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7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6017"/>
                  </a:ext>
                </a:extLst>
              </a:tr>
              <a:tr h="102620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Umsetzung und Mehrwert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38383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Umsetzung an 500 Schulen deutschlandweit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Kooperationen mit </a:t>
                      </a:r>
                      <a:r>
                        <a:rPr lang="de-DE" sz="1600" b="1" kern="12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drei Bildungsministerien </a:t>
                      </a:r>
                      <a:r>
                        <a:rPr lang="de-DE" sz="1600" b="0" kern="12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(RLP, SH und BW)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rgbClr val="59595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Fachdidaktisch fundiert, niederschwellig und interaktiv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FE7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551780"/>
                  </a:ext>
                </a:extLst>
              </a:tr>
            </a:tbl>
          </a:graphicData>
        </a:graphic>
      </p:graphicFrame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F068C994-397E-4D71-B0AC-B2AD4A1F75C4}"/>
              </a:ext>
            </a:extLst>
          </p:cNvPr>
          <p:cNvGrpSpPr/>
          <p:nvPr/>
        </p:nvGrpSpPr>
        <p:grpSpPr>
          <a:xfrm>
            <a:off x="7683548" y="1645479"/>
            <a:ext cx="996684" cy="996684"/>
            <a:chOff x="8039100" y="1500304"/>
            <a:chExt cx="1187081" cy="1187081"/>
          </a:xfrm>
        </p:grpSpPr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CF443F1C-969E-4AEE-8571-1FA0BF59C8B5}"/>
                </a:ext>
              </a:extLst>
            </p:cNvPr>
            <p:cNvGrpSpPr/>
            <p:nvPr/>
          </p:nvGrpSpPr>
          <p:grpSpPr>
            <a:xfrm>
              <a:off x="8039100" y="1500304"/>
              <a:ext cx="1187081" cy="1187081"/>
              <a:chOff x="3286148" y="2076617"/>
              <a:chExt cx="1044000" cy="1044000"/>
            </a:xfrm>
          </p:grpSpPr>
          <p:pic>
            <p:nvPicPr>
              <p:cNvPr id="22" name="Grafik 21">
                <a:extLst>
                  <a:ext uri="{FF2B5EF4-FFF2-40B4-BE49-F238E27FC236}">
                    <a16:creationId xmlns:a16="http://schemas.microsoft.com/office/drawing/2014/main" id="{244DAA84-5C29-4704-91D0-2B60EE2530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3684"/>
              <a:stretch/>
            </p:blipFill>
            <p:spPr>
              <a:xfrm>
                <a:off x="3458605" y="2215850"/>
                <a:ext cx="710942" cy="741324"/>
              </a:xfrm>
              <a:prstGeom prst="flowChartConnector">
                <a:avLst/>
              </a:prstGeom>
            </p:spPr>
          </p:pic>
          <p:sp>
            <p:nvSpPr>
              <p:cNvPr id="24" name="Flussdiagramm: Verbinder 20">
                <a:extLst>
                  <a:ext uri="{FF2B5EF4-FFF2-40B4-BE49-F238E27FC236}">
                    <a16:creationId xmlns:a16="http://schemas.microsoft.com/office/drawing/2014/main" id="{0222C65A-EB36-463C-AC1D-9DF3490D91EF}"/>
                  </a:ext>
                </a:extLst>
              </p:cNvPr>
              <p:cNvSpPr/>
              <p:nvPr/>
            </p:nvSpPr>
            <p:spPr>
              <a:xfrm>
                <a:off x="3286148" y="2076617"/>
                <a:ext cx="1044000" cy="1044000"/>
              </a:xfrm>
              <a:prstGeom prst="flowChartConnector">
                <a:avLst/>
              </a:prstGeom>
              <a:solidFill>
                <a:schemeClr val="bg1"/>
              </a:solidFill>
              <a:ln w="38100">
                <a:solidFill>
                  <a:srgbClr val="BCBC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BFD2605D-6AA1-4264-8A27-20825D876C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5373"/>
            <a:stretch/>
          </p:blipFill>
          <p:spPr>
            <a:xfrm>
              <a:off x="8185613" y="1585345"/>
              <a:ext cx="865772" cy="989470"/>
            </a:xfrm>
            <a:prstGeom prst="flowChartConnector">
              <a:avLst/>
            </a:prstGeom>
          </p:spPr>
        </p:pic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CCEECC6E-D590-4A82-8758-9EDF245A5AAB}"/>
              </a:ext>
            </a:extLst>
          </p:cNvPr>
          <p:cNvGrpSpPr/>
          <p:nvPr/>
        </p:nvGrpSpPr>
        <p:grpSpPr>
          <a:xfrm>
            <a:off x="7683548" y="2709197"/>
            <a:ext cx="996684" cy="996684"/>
            <a:chOff x="7510569" y="1675762"/>
            <a:chExt cx="1187081" cy="1187081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CCE4774E-FAD7-4BF6-AA06-326C5CB73A32}"/>
                </a:ext>
              </a:extLst>
            </p:cNvPr>
            <p:cNvGrpSpPr/>
            <p:nvPr/>
          </p:nvGrpSpPr>
          <p:grpSpPr>
            <a:xfrm>
              <a:off x="7510569" y="1675762"/>
              <a:ext cx="1187081" cy="1187081"/>
              <a:chOff x="3286148" y="2076617"/>
              <a:chExt cx="1044000" cy="1044000"/>
            </a:xfrm>
          </p:grpSpPr>
          <p:pic>
            <p:nvPicPr>
              <p:cNvPr id="28" name="Grafik 27">
                <a:extLst>
                  <a:ext uri="{FF2B5EF4-FFF2-40B4-BE49-F238E27FC236}">
                    <a16:creationId xmlns:a16="http://schemas.microsoft.com/office/drawing/2014/main" id="{70FF71CC-88E2-432C-91D1-51E5160D494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3684"/>
              <a:stretch/>
            </p:blipFill>
            <p:spPr>
              <a:xfrm>
                <a:off x="3458605" y="2215850"/>
                <a:ext cx="710942" cy="741324"/>
              </a:xfrm>
              <a:prstGeom prst="flowChartConnector">
                <a:avLst/>
              </a:prstGeom>
            </p:spPr>
          </p:pic>
          <p:sp>
            <p:nvSpPr>
              <p:cNvPr id="29" name="Flussdiagramm: Verbinder 14">
                <a:extLst>
                  <a:ext uri="{FF2B5EF4-FFF2-40B4-BE49-F238E27FC236}">
                    <a16:creationId xmlns:a16="http://schemas.microsoft.com/office/drawing/2014/main" id="{8C1D8A79-7D80-45E8-8EE9-21285765BD33}"/>
                  </a:ext>
                </a:extLst>
              </p:cNvPr>
              <p:cNvSpPr/>
              <p:nvPr/>
            </p:nvSpPr>
            <p:spPr>
              <a:xfrm>
                <a:off x="3286148" y="2076617"/>
                <a:ext cx="1044000" cy="1044000"/>
              </a:xfrm>
              <a:prstGeom prst="flowChartConnector">
                <a:avLst/>
              </a:prstGeom>
              <a:solidFill>
                <a:schemeClr val="bg1"/>
              </a:solidFill>
              <a:ln w="38100">
                <a:solidFill>
                  <a:srgbClr val="BCBC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FF359F07-043E-481B-B84F-ADB207F8B4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62015" y="1814621"/>
              <a:ext cx="884187" cy="919824"/>
            </a:xfrm>
            <a:prstGeom prst="flowChartConnector">
              <a:avLst/>
            </a:prstGeom>
          </p:spPr>
        </p:pic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685FFF6C-C7AB-0CF6-2294-F48B3BF9A68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939" y="1053132"/>
            <a:ext cx="1184694" cy="1184694"/>
          </a:xfrm>
          <a:prstGeom prst="rect">
            <a:avLst/>
          </a:prstGeom>
        </p:spPr>
      </p:pic>
      <p:pic>
        <p:nvPicPr>
          <p:cNvPr id="4" name="Picture 24">
            <a:extLst>
              <a:ext uri="{FF2B5EF4-FFF2-40B4-BE49-F238E27FC236}">
                <a16:creationId xmlns:a16="http://schemas.microsoft.com/office/drawing/2014/main" id="{8BD694F7-BC46-C7C2-BF32-88DF46A2B843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 rot="16833579">
            <a:off x="10175505" y="1213067"/>
            <a:ext cx="643210" cy="47597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8049080-1E9F-DCD8-73A3-4D8EF15CF6DF}"/>
              </a:ext>
            </a:extLst>
          </p:cNvPr>
          <p:cNvSpPr txBox="1"/>
          <p:nvPr/>
        </p:nvSpPr>
        <p:spPr>
          <a:xfrm>
            <a:off x="213367" y="1038127"/>
            <a:ext cx="11389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Überblick über das</a:t>
            </a:r>
            <a:r>
              <a:rPr kumimoji="0" lang="de-DE" sz="3600" b="1" i="0" u="none" strike="noStrike" kern="1200" cap="none" spc="-100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Projekt</a:t>
            </a:r>
            <a:endParaRPr kumimoji="0" lang="de-DE" sz="3600" b="1" i="0" u="none" strike="noStrike" kern="1200" cap="none" spc="-10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Grafik 17">
            <a:extLst>
              <a:ext uri="{FF2B5EF4-FFF2-40B4-BE49-F238E27FC236}">
                <a16:creationId xmlns:a16="http://schemas.microsoft.com/office/drawing/2014/main" id="{0745415A-02D9-6F4C-BBB7-81B0815DCD29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016" y="6186197"/>
            <a:ext cx="872939" cy="532320"/>
          </a:xfrm>
          <a:prstGeom prst="rect">
            <a:avLst/>
          </a:prstGeom>
        </p:spPr>
      </p:pic>
      <p:pic>
        <p:nvPicPr>
          <p:cNvPr id="6" name="Grafik 16">
            <a:extLst>
              <a:ext uri="{FF2B5EF4-FFF2-40B4-BE49-F238E27FC236}">
                <a16:creationId xmlns:a16="http://schemas.microsoft.com/office/drawing/2014/main" id="{0933FF60-CE5A-4C2A-959C-2715CBB92A8D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0613" y="6189986"/>
            <a:ext cx="937900" cy="54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1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feld 236"/>
          <p:cNvSpPr txBox="1"/>
          <p:nvPr/>
        </p:nvSpPr>
        <p:spPr>
          <a:xfrm>
            <a:off x="98048" y="939014"/>
            <a:ext cx="886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Ausgangssituation IT2School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7EDB598-5281-44A8-8C13-E61188DA56D0}"/>
              </a:ext>
            </a:extLst>
          </p:cNvPr>
          <p:cNvSpPr/>
          <p:nvPr/>
        </p:nvSpPr>
        <p:spPr>
          <a:xfrm>
            <a:off x="1189010" y="2113934"/>
            <a:ext cx="68846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ist </a:t>
            </a:r>
            <a:r>
              <a:rPr lang="de-DE" sz="2800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allgegenwärtig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ist im </a:t>
            </a:r>
            <a:r>
              <a:rPr lang="de-DE" sz="2800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ständigen Wandel</a:t>
            </a:r>
          </a:p>
        </p:txBody>
      </p:sp>
      <p:sp>
        <p:nvSpPr>
          <p:cNvPr id="4" name="Ellipse 1">
            <a:extLst>
              <a:ext uri="{FF2B5EF4-FFF2-40B4-BE49-F238E27FC236}">
                <a16:creationId xmlns:a16="http://schemas.microsoft.com/office/drawing/2014/main" id="{80E3CA74-BAE7-4C20-8DE4-46577299CBFD}"/>
              </a:ext>
            </a:extLst>
          </p:cNvPr>
          <p:cNvSpPr/>
          <p:nvPr/>
        </p:nvSpPr>
        <p:spPr>
          <a:xfrm>
            <a:off x="-26256" y="6252677"/>
            <a:ext cx="12218256" cy="744405"/>
          </a:xfrm>
          <a:custGeom>
            <a:avLst/>
            <a:gdLst>
              <a:gd name="connsiteX0" fmla="*/ 0 w 12627428"/>
              <a:gd name="connsiteY0" fmla="*/ 903572 h 1807144"/>
              <a:gd name="connsiteX1" fmla="*/ 6313714 w 12627428"/>
              <a:gd name="connsiteY1" fmla="*/ 0 h 1807144"/>
              <a:gd name="connsiteX2" fmla="*/ 12627428 w 12627428"/>
              <a:gd name="connsiteY2" fmla="*/ 903572 h 1807144"/>
              <a:gd name="connsiteX3" fmla="*/ 6313714 w 12627428"/>
              <a:gd name="connsiteY3" fmla="*/ 1807144 h 1807144"/>
              <a:gd name="connsiteX4" fmla="*/ 0 w 12627428"/>
              <a:gd name="connsiteY4" fmla="*/ 903572 h 1807144"/>
              <a:gd name="connsiteX0" fmla="*/ 42 w 12627470"/>
              <a:gd name="connsiteY0" fmla="*/ 903572 h 1135321"/>
              <a:gd name="connsiteX1" fmla="*/ 6313756 w 12627470"/>
              <a:gd name="connsiteY1" fmla="*/ 0 h 1135321"/>
              <a:gd name="connsiteX2" fmla="*/ 12627470 w 12627470"/>
              <a:gd name="connsiteY2" fmla="*/ 903572 h 1135321"/>
              <a:gd name="connsiteX3" fmla="*/ 6389956 w 12627470"/>
              <a:gd name="connsiteY3" fmla="*/ 940369 h 1135321"/>
              <a:gd name="connsiteX4" fmla="*/ 42 w 12627470"/>
              <a:gd name="connsiteY4" fmla="*/ 903572 h 1135321"/>
              <a:gd name="connsiteX0" fmla="*/ 42 w 12627470"/>
              <a:gd name="connsiteY0" fmla="*/ 903572 h 1175088"/>
              <a:gd name="connsiteX1" fmla="*/ 6313756 w 12627470"/>
              <a:gd name="connsiteY1" fmla="*/ 0 h 1175088"/>
              <a:gd name="connsiteX2" fmla="*/ 12627470 w 12627470"/>
              <a:gd name="connsiteY2" fmla="*/ 903572 h 1175088"/>
              <a:gd name="connsiteX3" fmla="*/ 6389956 w 12627470"/>
              <a:gd name="connsiteY3" fmla="*/ 1061019 h 1175088"/>
              <a:gd name="connsiteX4" fmla="*/ 42 w 12627470"/>
              <a:gd name="connsiteY4" fmla="*/ 903572 h 1175088"/>
              <a:gd name="connsiteX0" fmla="*/ 30 w 12430975"/>
              <a:gd name="connsiteY0" fmla="*/ 1040460 h 1169055"/>
              <a:gd name="connsiteX1" fmla="*/ 6117261 w 12430975"/>
              <a:gd name="connsiteY1" fmla="*/ 862 h 1169055"/>
              <a:gd name="connsiteX2" fmla="*/ 12430975 w 12430975"/>
              <a:gd name="connsiteY2" fmla="*/ 904434 h 1169055"/>
              <a:gd name="connsiteX3" fmla="*/ 6193461 w 12430975"/>
              <a:gd name="connsiteY3" fmla="*/ 1061881 h 1169055"/>
              <a:gd name="connsiteX4" fmla="*/ 30 w 12430975"/>
              <a:gd name="connsiteY4" fmla="*/ 1040460 h 1169055"/>
              <a:gd name="connsiteX0" fmla="*/ 1962548 w 14393493"/>
              <a:gd name="connsiteY0" fmla="*/ 1040460 h 1169055"/>
              <a:gd name="connsiteX1" fmla="*/ 8079779 w 14393493"/>
              <a:gd name="connsiteY1" fmla="*/ 862 h 1169055"/>
              <a:gd name="connsiteX2" fmla="*/ 14393493 w 14393493"/>
              <a:gd name="connsiteY2" fmla="*/ 904434 h 1169055"/>
              <a:gd name="connsiteX3" fmla="*/ 8155979 w 14393493"/>
              <a:gd name="connsiteY3" fmla="*/ 1061881 h 1169055"/>
              <a:gd name="connsiteX4" fmla="*/ 1962548 w 14393493"/>
              <a:gd name="connsiteY4" fmla="*/ 1040460 h 1169055"/>
              <a:gd name="connsiteX0" fmla="*/ 1965201 w 14372334"/>
              <a:gd name="connsiteY0" fmla="*/ 1066997 h 1168095"/>
              <a:gd name="connsiteX1" fmla="*/ 8058620 w 14372334"/>
              <a:gd name="connsiteY1" fmla="*/ 1205 h 1168095"/>
              <a:gd name="connsiteX2" fmla="*/ 14372334 w 14372334"/>
              <a:gd name="connsiteY2" fmla="*/ 904777 h 1168095"/>
              <a:gd name="connsiteX3" fmla="*/ 8134820 w 14372334"/>
              <a:gd name="connsiteY3" fmla="*/ 1062224 h 1168095"/>
              <a:gd name="connsiteX4" fmla="*/ 1965201 w 14372334"/>
              <a:gd name="connsiteY4" fmla="*/ 1066997 h 1168095"/>
              <a:gd name="connsiteX0" fmla="*/ 32753 w 12439886"/>
              <a:gd name="connsiteY0" fmla="*/ 1066997 h 1272892"/>
              <a:gd name="connsiteX1" fmla="*/ 6126172 w 12439886"/>
              <a:gd name="connsiteY1" fmla="*/ 1205 h 1272892"/>
              <a:gd name="connsiteX2" fmla="*/ 12439886 w 12439886"/>
              <a:gd name="connsiteY2" fmla="*/ 904777 h 1272892"/>
              <a:gd name="connsiteX3" fmla="*/ 6202372 w 12439886"/>
              <a:gd name="connsiteY3" fmla="*/ 1062224 h 1272892"/>
              <a:gd name="connsiteX4" fmla="*/ 32753 w 12439886"/>
              <a:gd name="connsiteY4" fmla="*/ 1066997 h 1272892"/>
              <a:gd name="connsiteX0" fmla="*/ 61370 w 12468503"/>
              <a:gd name="connsiteY0" fmla="*/ 1066997 h 1436545"/>
              <a:gd name="connsiteX1" fmla="*/ 6154789 w 12468503"/>
              <a:gd name="connsiteY1" fmla="*/ 1205 h 1436545"/>
              <a:gd name="connsiteX2" fmla="*/ 12468503 w 12468503"/>
              <a:gd name="connsiteY2" fmla="*/ 904777 h 1436545"/>
              <a:gd name="connsiteX3" fmla="*/ 6230989 w 12468503"/>
              <a:gd name="connsiteY3" fmla="*/ 1062224 h 1436545"/>
              <a:gd name="connsiteX4" fmla="*/ 61370 w 12468503"/>
              <a:gd name="connsiteY4" fmla="*/ 1066997 h 1436545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49220 w 12456353"/>
              <a:gd name="connsiteY0" fmla="*/ 1066997 h 1168095"/>
              <a:gd name="connsiteX1" fmla="*/ 6142639 w 12456353"/>
              <a:gd name="connsiteY1" fmla="*/ 1205 h 1168095"/>
              <a:gd name="connsiteX2" fmla="*/ 12456353 w 12456353"/>
              <a:gd name="connsiteY2" fmla="*/ 904777 h 1168095"/>
              <a:gd name="connsiteX3" fmla="*/ 6218839 w 12456353"/>
              <a:gd name="connsiteY3" fmla="*/ 1062224 h 1168095"/>
              <a:gd name="connsiteX4" fmla="*/ 49220 w 12456353"/>
              <a:gd name="connsiteY4" fmla="*/ 1066997 h 1168095"/>
              <a:gd name="connsiteX0" fmla="*/ 772143 w 13179276"/>
              <a:gd name="connsiteY0" fmla="*/ 1066391 h 1167489"/>
              <a:gd name="connsiteX1" fmla="*/ 762005 w 13179276"/>
              <a:gd name="connsiteY1" fmla="*/ 769655 h 1167489"/>
              <a:gd name="connsiteX2" fmla="*/ 6865562 w 13179276"/>
              <a:gd name="connsiteY2" fmla="*/ 599 h 1167489"/>
              <a:gd name="connsiteX3" fmla="*/ 13179276 w 13179276"/>
              <a:gd name="connsiteY3" fmla="*/ 904171 h 1167489"/>
              <a:gd name="connsiteX4" fmla="*/ 6941762 w 13179276"/>
              <a:gd name="connsiteY4" fmla="*/ 1061618 h 1167489"/>
              <a:gd name="connsiteX5" fmla="*/ 772143 w 13179276"/>
              <a:gd name="connsiteY5" fmla="*/ 1066391 h 1167489"/>
              <a:gd name="connsiteX0" fmla="*/ 458001 w 12865134"/>
              <a:gd name="connsiteY0" fmla="*/ 1066391 h 1167489"/>
              <a:gd name="connsiteX1" fmla="*/ 447863 w 12865134"/>
              <a:gd name="connsiteY1" fmla="*/ 769655 h 1167489"/>
              <a:gd name="connsiteX2" fmla="*/ 6551420 w 12865134"/>
              <a:gd name="connsiteY2" fmla="*/ 599 h 1167489"/>
              <a:gd name="connsiteX3" fmla="*/ 12865134 w 12865134"/>
              <a:gd name="connsiteY3" fmla="*/ 904171 h 1167489"/>
              <a:gd name="connsiteX4" fmla="*/ 6627620 w 12865134"/>
              <a:gd name="connsiteY4" fmla="*/ 1061618 h 1167489"/>
              <a:gd name="connsiteX5" fmla="*/ 458001 w 12865134"/>
              <a:gd name="connsiteY5" fmla="*/ 1066391 h 1167489"/>
              <a:gd name="connsiteX0" fmla="*/ 456152 w 12863285"/>
              <a:gd name="connsiteY0" fmla="*/ 1066391 h 1167489"/>
              <a:gd name="connsiteX1" fmla="*/ 453158 w 12863285"/>
              <a:gd name="connsiteY1" fmla="*/ 769655 h 1167489"/>
              <a:gd name="connsiteX2" fmla="*/ 6549571 w 12863285"/>
              <a:gd name="connsiteY2" fmla="*/ 599 h 1167489"/>
              <a:gd name="connsiteX3" fmla="*/ 12863285 w 12863285"/>
              <a:gd name="connsiteY3" fmla="*/ 904171 h 1167489"/>
              <a:gd name="connsiteX4" fmla="*/ 6625771 w 12863285"/>
              <a:gd name="connsiteY4" fmla="*/ 1061618 h 1167489"/>
              <a:gd name="connsiteX5" fmla="*/ 456152 w 12863285"/>
              <a:gd name="connsiteY5" fmla="*/ 1066391 h 1167489"/>
              <a:gd name="connsiteX0" fmla="*/ 454316 w 12868593"/>
              <a:gd name="connsiteY0" fmla="*/ 1068772 h 1167372"/>
              <a:gd name="connsiteX1" fmla="*/ 458466 w 12868593"/>
              <a:gd name="connsiteY1" fmla="*/ 769655 h 1167372"/>
              <a:gd name="connsiteX2" fmla="*/ 6554879 w 12868593"/>
              <a:gd name="connsiteY2" fmla="*/ 599 h 1167372"/>
              <a:gd name="connsiteX3" fmla="*/ 12868593 w 12868593"/>
              <a:gd name="connsiteY3" fmla="*/ 904171 h 1167372"/>
              <a:gd name="connsiteX4" fmla="*/ 6631079 w 12868593"/>
              <a:gd name="connsiteY4" fmla="*/ 1061618 h 1167372"/>
              <a:gd name="connsiteX5" fmla="*/ 454316 w 12868593"/>
              <a:gd name="connsiteY5" fmla="*/ 1068772 h 1167372"/>
              <a:gd name="connsiteX0" fmla="*/ 0 w 12414277"/>
              <a:gd name="connsiteY0" fmla="*/ 1068772 h 1167372"/>
              <a:gd name="connsiteX1" fmla="*/ 4150 w 12414277"/>
              <a:gd name="connsiteY1" fmla="*/ 769655 h 1167372"/>
              <a:gd name="connsiteX2" fmla="*/ 6100563 w 12414277"/>
              <a:gd name="connsiteY2" fmla="*/ 599 h 1167372"/>
              <a:gd name="connsiteX3" fmla="*/ 12414277 w 12414277"/>
              <a:gd name="connsiteY3" fmla="*/ 904171 h 1167372"/>
              <a:gd name="connsiteX4" fmla="*/ 6176763 w 12414277"/>
              <a:gd name="connsiteY4" fmla="*/ 1061618 h 1167372"/>
              <a:gd name="connsiteX5" fmla="*/ 0 w 12414277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419040"/>
              <a:gd name="connsiteY0" fmla="*/ 1068772 h 1176463"/>
              <a:gd name="connsiteX1" fmla="*/ 8913 w 12419040"/>
              <a:gd name="connsiteY1" fmla="*/ 769655 h 1176463"/>
              <a:gd name="connsiteX2" fmla="*/ 6105326 w 12419040"/>
              <a:gd name="connsiteY2" fmla="*/ 599 h 1176463"/>
              <a:gd name="connsiteX3" fmla="*/ 12419040 w 12419040"/>
              <a:gd name="connsiteY3" fmla="*/ 904171 h 1176463"/>
              <a:gd name="connsiteX4" fmla="*/ 6181526 w 12419040"/>
              <a:gd name="connsiteY4" fmla="*/ 1073524 h 1176463"/>
              <a:gd name="connsiteX5" fmla="*/ 0 w 12419040"/>
              <a:gd name="connsiteY5" fmla="*/ 1068772 h 1176463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230114"/>
              <a:gd name="connsiteY0" fmla="*/ 1069784 h 1236877"/>
              <a:gd name="connsiteX1" fmla="*/ 8913 w 12230114"/>
              <a:gd name="connsiteY1" fmla="*/ 770667 h 1236877"/>
              <a:gd name="connsiteX2" fmla="*/ 6105326 w 12230114"/>
              <a:gd name="connsiteY2" fmla="*/ 1611 h 1236877"/>
              <a:gd name="connsiteX3" fmla="*/ 12230114 w 12230114"/>
              <a:gd name="connsiteY3" fmla="*/ 995867 h 1236877"/>
              <a:gd name="connsiteX4" fmla="*/ 6181526 w 12230114"/>
              <a:gd name="connsiteY4" fmla="*/ 1074536 h 1236877"/>
              <a:gd name="connsiteX5" fmla="*/ 0 w 12230114"/>
              <a:gd name="connsiteY5" fmla="*/ 1069784 h 1236877"/>
              <a:gd name="connsiteX0" fmla="*/ 0 w 12230114"/>
              <a:gd name="connsiteY0" fmla="*/ 1069784 h 1084491"/>
              <a:gd name="connsiteX1" fmla="*/ 8913 w 12230114"/>
              <a:gd name="connsiteY1" fmla="*/ 770667 h 1084491"/>
              <a:gd name="connsiteX2" fmla="*/ 6105326 w 12230114"/>
              <a:gd name="connsiteY2" fmla="*/ 1611 h 1084491"/>
              <a:gd name="connsiteX3" fmla="*/ 12230114 w 12230114"/>
              <a:gd name="connsiteY3" fmla="*/ 995867 h 1084491"/>
              <a:gd name="connsiteX4" fmla="*/ 6181526 w 12230114"/>
              <a:gd name="connsiteY4" fmla="*/ 1074536 h 1084491"/>
              <a:gd name="connsiteX5" fmla="*/ 0 w 12230114"/>
              <a:gd name="connsiteY5" fmla="*/ 1069784 h 1084491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898591"/>
              <a:gd name="connsiteY0" fmla="*/ 1070955 h 1081430"/>
              <a:gd name="connsiteX1" fmla="*/ 8913 w 12898591"/>
              <a:gd name="connsiteY1" fmla="*/ 771838 h 1081430"/>
              <a:gd name="connsiteX2" fmla="*/ 6105326 w 12898591"/>
              <a:gd name="connsiteY2" fmla="*/ 2782 h 1081430"/>
              <a:gd name="connsiteX3" fmla="*/ 12093376 w 12898591"/>
              <a:gd name="connsiteY3" fmla="*/ 930640 h 1081430"/>
              <a:gd name="connsiteX4" fmla="*/ 12199886 w 12898591"/>
              <a:gd name="connsiteY4" fmla="*/ 1072608 h 1081430"/>
              <a:gd name="connsiteX5" fmla="*/ 6181526 w 12898591"/>
              <a:gd name="connsiteY5" fmla="*/ 1075707 h 1081430"/>
              <a:gd name="connsiteX6" fmla="*/ 0 w 12898591"/>
              <a:gd name="connsiteY6" fmla="*/ 1070955 h 1081430"/>
              <a:gd name="connsiteX0" fmla="*/ 0 w 12949453"/>
              <a:gd name="connsiteY0" fmla="*/ 1068967 h 1079442"/>
              <a:gd name="connsiteX1" fmla="*/ 8913 w 12949453"/>
              <a:gd name="connsiteY1" fmla="*/ 769850 h 1079442"/>
              <a:gd name="connsiteX2" fmla="*/ 6105326 w 12949453"/>
              <a:gd name="connsiteY2" fmla="*/ 794 h 1079442"/>
              <a:gd name="connsiteX3" fmla="*/ 12198151 w 12949453"/>
              <a:gd name="connsiteY3" fmla="*/ 925477 h 1079442"/>
              <a:gd name="connsiteX4" fmla="*/ 12199886 w 12949453"/>
              <a:gd name="connsiteY4" fmla="*/ 1070620 h 1079442"/>
              <a:gd name="connsiteX5" fmla="*/ 6181526 w 12949453"/>
              <a:gd name="connsiteY5" fmla="*/ 1073719 h 1079442"/>
              <a:gd name="connsiteX6" fmla="*/ 0 w 12949453"/>
              <a:gd name="connsiteY6" fmla="*/ 1068967 h 1079442"/>
              <a:gd name="connsiteX0" fmla="*/ 0 w 12638709"/>
              <a:gd name="connsiteY0" fmla="*/ 1068967 h 1079442"/>
              <a:gd name="connsiteX1" fmla="*/ 8913 w 12638709"/>
              <a:gd name="connsiteY1" fmla="*/ 769850 h 1079442"/>
              <a:gd name="connsiteX2" fmla="*/ 6105326 w 12638709"/>
              <a:gd name="connsiteY2" fmla="*/ 794 h 1079442"/>
              <a:gd name="connsiteX3" fmla="*/ 12198151 w 12638709"/>
              <a:gd name="connsiteY3" fmla="*/ 925477 h 1079442"/>
              <a:gd name="connsiteX4" fmla="*/ 12199886 w 12638709"/>
              <a:gd name="connsiteY4" fmla="*/ 1070620 h 1079442"/>
              <a:gd name="connsiteX5" fmla="*/ 6181526 w 12638709"/>
              <a:gd name="connsiteY5" fmla="*/ 1073719 h 1079442"/>
              <a:gd name="connsiteX6" fmla="*/ 0 w 12638709"/>
              <a:gd name="connsiteY6" fmla="*/ 1068967 h 1079442"/>
              <a:gd name="connsiteX0" fmla="*/ 0 w 12201737"/>
              <a:gd name="connsiteY0" fmla="*/ 1068967 h 1079442"/>
              <a:gd name="connsiteX1" fmla="*/ 8913 w 12201737"/>
              <a:gd name="connsiteY1" fmla="*/ 769850 h 1079442"/>
              <a:gd name="connsiteX2" fmla="*/ 6105326 w 12201737"/>
              <a:gd name="connsiteY2" fmla="*/ 794 h 1079442"/>
              <a:gd name="connsiteX3" fmla="*/ 12198151 w 12201737"/>
              <a:gd name="connsiteY3" fmla="*/ 925477 h 1079442"/>
              <a:gd name="connsiteX4" fmla="*/ 12199886 w 12201737"/>
              <a:gd name="connsiteY4" fmla="*/ 1070620 h 1079442"/>
              <a:gd name="connsiteX5" fmla="*/ 6181526 w 12201737"/>
              <a:gd name="connsiteY5" fmla="*/ 1073719 h 1079442"/>
              <a:gd name="connsiteX6" fmla="*/ 0 w 12201737"/>
              <a:gd name="connsiteY6" fmla="*/ 1068967 h 1079442"/>
              <a:gd name="connsiteX0" fmla="*/ 0 w 12201737"/>
              <a:gd name="connsiteY0" fmla="*/ 1070229 h 1080704"/>
              <a:gd name="connsiteX1" fmla="*/ 8913 w 12201737"/>
              <a:gd name="connsiteY1" fmla="*/ 771112 h 1080704"/>
              <a:gd name="connsiteX2" fmla="*/ 6105326 w 12201737"/>
              <a:gd name="connsiteY2" fmla="*/ 2056 h 1080704"/>
              <a:gd name="connsiteX3" fmla="*/ 12198151 w 12201737"/>
              <a:gd name="connsiteY3" fmla="*/ 926739 h 1080704"/>
              <a:gd name="connsiteX4" fmla="*/ 12199886 w 12201737"/>
              <a:gd name="connsiteY4" fmla="*/ 1071882 h 1080704"/>
              <a:gd name="connsiteX5" fmla="*/ 6181526 w 12201737"/>
              <a:gd name="connsiteY5" fmla="*/ 1074981 h 1080704"/>
              <a:gd name="connsiteX6" fmla="*/ 0 w 12201737"/>
              <a:gd name="connsiteY6" fmla="*/ 1070229 h 1080704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8256" h="1078700">
                <a:moveTo>
                  <a:pt x="0" y="1068225"/>
                </a:moveTo>
                <a:cubicBezTo>
                  <a:pt x="1122" y="774296"/>
                  <a:pt x="611" y="1065802"/>
                  <a:pt x="8913" y="769108"/>
                </a:cubicBezTo>
                <a:cubicBezTo>
                  <a:pt x="719683" y="191426"/>
                  <a:pt x="4070611" y="-3661"/>
                  <a:pt x="6105326" y="52"/>
                </a:cubicBezTo>
                <a:cubicBezTo>
                  <a:pt x="8140041" y="3765"/>
                  <a:pt x="11458616" y="289231"/>
                  <a:pt x="12217201" y="791385"/>
                </a:cubicBezTo>
                <a:cubicBezTo>
                  <a:pt x="12223311" y="931589"/>
                  <a:pt x="12200944" y="925050"/>
                  <a:pt x="12199886" y="1069878"/>
                </a:cubicBezTo>
                <a:lnTo>
                  <a:pt x="6181526" y="1072977"/>
                </a:lnTo>
                <a:cubicBezTo>
                  <a:pt x="4148212" y="1072702"/>
                  <a:pt x="6174089" y="1088778"/>
                  <a:pt x="0" y="1068225"/>
                </a:cubicBezTo>
                <a:close/>
              </a:path>
            </a:pathLst>
          </a:custGeom>
          <a:solidFill>
            <a:srgbClr val="D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lussdiagramm: Verbinder 4">
            <a:extLst>
              <a:ext uri="{FF2B5EF4-FFF2-40B4-BE49-F238E27FC236}">
                <a16:creationId xmlns:a16="http://schemas.microsoft.com/office/drawing/2014/main" id="{2BDBE7EE-6AFE-4797-8E8F-709237658A73}"/>
              </a:ext>
            </a:extLst>
          </p:cNvPr>
          <p:cNvSpPr>
            <a:spLocks noChangeAspect="1"/>
          </p:cNvSpPr>
          <p:nvPr/>
        </p:nvSpPr>
        <p:spPr>
          <a:xfrm>
            <a:off x="386363" y="1974372"/>
            <a:ext cx="1205275" cy="1205275"/>
          </a:xfrm>
          <a:prstGeom prst="flowChartConnector">
            <a:avLst/>
          </a:prstGeom>
          <a:solidFill>
            <a:srgbClr val="AEC4D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ussdiagramm: Verbinder 5">
            <a:extLst>
              <a:ext uri="{FF2B5EF4-FFF2-40B4-BE49-F238E27FC236}">
                <a16:creationId xmlns:a16="http://schemas.microsoft.com/office/drawing/2014/main" id="{01E0FABA-88A5-412F-8080-5730B330C0A1}"/>
              </a:ext>
            </a:extLst>
          </p:cNvPr>
          <p:cNvSpPr>
            <a:spLocks noChangeAspect="1"/>
          </p:cNvSpPr>
          <p:nvPr/>
        </p:nvSpPr>
        <p:spPr>
          <a:xfrm>
            <a:off x="3824509" y="3642817"/>
            <a:ext cx="1207679" cy="1207679"/>
          </a:xfrm>
          <a:prstGeom prst="flowChartConnector">
            <a:avLst/>
          </a:prstGeom>
          <a:solidFill>
            <a:srgbClr val="F5A7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5A0F16F-4B54-4F27-84C1-A664D2F2BD24}"/>
              </a:ext>
            </a:extLst>
          </p:cNvPr>
          <p:cNvSpPr txBox="1"/>
          <p:nvPr/>
        </p:nvSpPr>
        <p:spPr>
          <a:xfrm>
            <a:off x="4528705" y="3087830"/>
            <a:ext cx="7585731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Herausforderungen sind:</a:t>
            </a:r>
          </a:p>
          <a:p>
            <a:endParaRPr lang="de-DE" sz="24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Anbindung an den Lehrplan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Heterogene Informatik-Kenntnisse der Lernenden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Unsicherheit und/oder Zurückhaltung der Lehrkräfte</a:t>
            </a:r>
          </a:p>
          <a:p>
            <a:endParaRPr lang="de-DE" sz="24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82EA166-D07B-3550-FD05-83ACEA52381C}"/>
              </a:ext>
            </a:extLst>
          </p:cNvPr>
          <p:cNvSpPr txBox="1"/>
          <p:nvPr/>
        </p:nvSpPr>
        <p:spPr>
          <a:xfrm>
            <a:off x="1041087" y="5365892"/>
            <a:ext cx="984583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F5A7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Die Wissensfabrik-Projekte sind für mich eine riesige Chance, auch mal komplexe MINT-Themen anders an die Schule zu bringen.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F5A7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 Follmann,  Musik- und Deutschlehrer am Gymnasium am Römerkastell in Alzey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AC769D-5CDB-07F6-FF77-17A2E2ACA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52564" y="5427992"/>
            <a:ext cx="688199" cy="53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7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lussdiagramm: Verbinder 25">
            <a:extLst>
              <a:ext uri="{FF2B5EF4-FFF2-40B4-BE49-F238E27FC236}">
                <a16:creationId xmlns:a16="http://schemas.microsoft.com/office/drawing/2014/main" id="{F536DDCA-8A3B-4343-ACC4-CE423245A03C}"/>
              </a:ext>
            </a:extLst>
          </p:cNvPr>
          <p:cNvSpPr/>
          <p:nvPr/>
        </p:nvSpPr>
        <p:spPr>
          <a:xfrm>
            <a:off x="4677060" y="3739959"/>
            <a:ext cx="2837881" cy="2854229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Flussdiagramm: Verbinder 67">
            <a:extLst>
              <a:ext uri="{FF2B5EF4-FFF2-40B4-BE49-F238E27FC236}">
                <a16:creationId xmlns:a16="http://schemas.microsoft.com/office/drawing/2014/main" id="{222507E2-91AF-418A-BCC0-3216BE8D3FBE}"/>
              </a:ext>
            </a:extLst>
          </p:cNvPr>
          <p:cNvSpPr/>
          <p:nvPr/>
        </p:nvSpPr>
        <p:spPr>
          <a:xfrm>
            <a:off x="5164706" y="4191631"/>
            <a:ext cx="1940461" cy="1940461"/>
          </a:xfrm>
          <a:prstGeom prst="flowChartConnector">
            <a:avLst/>
          </a:prstGeom>
          <a:solidFill>
            <a:srgbClr val="F5A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C875446E-C214-4B3F-B56C-0F8CBD8F3F96}"/>
              </a:ext>
            </a:extLst>
          </p:cNvPr>
          <p:cNvSpPr txBox="1"/>
          <p:nvPr/>
        </p:nvSpPr>
        <p:spPr>
          <a:xfrm>
            <a:off x="98047" y="939014"/>
            <a:ext cx="11389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b="1" spc="-1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Wirkung wir erzielen wollen</a:t>
            </a:r>
            <a:endParaRPr kumimoji="0" lang="de-DE" sz="3600" b="1" i="0" u="none" strike="noStrike" kern="1200" cap="none" spc="-10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Ellipse 1">
            <a:extLst>
              <a:ext uri="{FF2B5EF4-FFF2-40B4-BE49-F238E27FC236}">
                <a16:creationId xmlns:a16="http://schemas.microsoft.com/office/drawing/2014/main" id="{91E2FABF-130A-4B95-B1CF-66EF71EDD222}"/>
              </a:ext>
            </a:extLst>
          </p:cNvPr>
          <p:cNvSpPr/>
          <p:nvPr/>
        </p:nvSpPr>
        <p:spPr>
          <a:xfrm>
            <a:off x="-9325" y="6124684"/>
            <a:ext cx="12218256" cy="744405"/>
          </a:xfrm>
          <a:custGeom>
            <a:avLst/>
            <a:gdLst>
              <a:gd name="connsiteX0" fmla="*/ 0 w 12627428"/>
              <a:gd name="connsiteY0" fmla="*/ 903572 h 1807144"/>
              <a:gd name="connsiteX1" fmla="*/ 6313714 w 12627428"/>
              <a:gd name="connsiteY1" fmla="*/ 0 h 1807144"/>
              <a:gd name="connsiteX2" fmla="*/ 12627428 w 12627428"/>
              <a:gd name="connsiteY2" fmla="*/ 903572 h 1807144"/>
              <a:gd name="connsiteX3" fmla="*/ 6313714 w 12627428"/>
              <a:gd name="connsiteY3" fmla="*/ 1807144 h 1807144"/>
              <a:gd name="connsiteX4" fmla="*/ 0 w 12627428"/>
              <a:gd name="connsiteY4" fmla="*/ 903572 h 1807144"/>
              <a:gd name="connsiteX0" fmla="*/ 42 w 12627470"/>
              <a:gd name="connsiteY0" fmla="*/ 903572 h 1135321"/>
              <a:gd name="connsiteX1" fmla="*/ 6313756 w 12627470"/>
              <a:gd name="connsiteY1" fmla="*/ 0 h 1135321"/>
              <a:gd name="connsiteX2" fmla="*/ 12627470 w 12627470"/>
              <a:gd name="connsiteY2" fmla="*/ 903572 h 1135321"/>
              <a:gd name="connsiteX3" fmla="*/ 6389956 w 12627470"/>
              <a:gd name="connsiteY3" fmla="*/ 940369 h 1135321"/>
              <a:gd name="connsiteX4" fmla="*/ 42 w 12627470"/>
              <a:gd name="connsiteY4" fmla="*/ 903572 h 1135321"/>
              <a:gd name="connsiteX0" fmla="*/ 42 w 12627470"/>
              <a:gd name="connsiteY0" fmla="*/ 903572 h 1175088"/>
              <a:gd name="connsiteX1" fmla="*/ 6313756 w 12627470"/>
              <a:gd name="connsiteY1" fmla="*/ 0 h 1175088"/>
              <a:gd name="connsiteX2" fmla="*/ 12627470 w 12627470"/>
              <a:gd name="connsiteY2" fmla="*/ 903572 h 1175088"/>
              <a:gd name="connsiteX3" fmla="*/ 6389956 w 12627470"/>
              <a:gd name="connsiteY3" fmla="*/ 1061019 h 1175088"/>
              <a:gd name="connsiteX4" fmla="*/ 42 w 12627470"/>
              <a:gd name="connsiteY4" fmla="*/ 903572 h 1175088"/>
              <a:gd name="connsiteX0" fmla="*/ 30 w 12430975"/>
              <a:gd name="connsiteY0" fmla="*/ 1040460 h 1169055"/>
              <a:gd name="connsiteX1" fmla="*/ 6117261 w 12430975"/>
              <a:gd name="connsiteY1" fmla="*/ 862 h 1169055"/>
              <a:gd name="connsiteX2" fmla="*/ 12430975 w 12430975"/>
              <a:gd name="connsiteY2" fmla="*/ 904434 h 1169055"/>
              <a:gd name="connsiteX3" fmla="*/ 6193461 w 12430975"/>
              <a:gd name="connsiteY3" fmla="*/ 1061881 h 1169055"/>
              <a:gd name="connsiteX4" fmla="*/ 30 w 12430975"/>
              <a:gd name="connsiteY4" fmla="*/ 1040460 h 1169055"/>
              <a:gd name="connsiteX0" fmla="*/ 1962548 w 14393493"/>
              <a:gd name="connsiteY0" fmla="*/ 1040460 h 1169055"/>
              <a:gd name="connsiteX1" fmla="*/ 8079779 w 14393493"/>
              <a:gd name="connsiteY1" fmla="*/ 862 h 1169055"/>
              <a:gd name="connsiteX2" fmla="*/ 14393493 w 14393493"/>
              <a:gd name="connsiteY2" fmla="*/ 904434 h 1169055"/>
              <a:gd name="connsiteX3" fmla="*/ 8155979 w 14393493"/>
              <a:gd name="connsiteY3" fmla="*/ 1061881 h 1169055"/>
              <a:gd name="connsiteX4" fmla="*/ 1962548 w 14393493"/>
              <a:gd name="connsiteY4" fmla="*/ 1040460 h 1169055"/>
              <a:gd name="connsiteX0" fmla="*/ 1965201 w 14372334"/>
              <a:gd name="connsiteY0" fmla="*/ 1066997 h 1168095"/>
              <a:gd name="connsiteX1" fmla="*/ 8058620 w 14372334"/>
              <a:gd name="connsiteY1" fmla="*/ 1205 h 1168095"/>
              <a:gd name="connsiteX2" fmla="*/ 14372334 w 14372334"/>
              <a:gd name="connsiteY2" fmla="*/ 904777 h 1168095"/>
              <a:gd name="connsiteX3" fmla="*/ 8134820 w 14372334"/>
              <a:gd name="connsiteY3" fmla="*/ 1062224 h 1168095"/>
              <a:gd name="connsiteX4" fmla="*/ 1965201 w 14372334"/>
              <a:gd name="connsiteY4" fmla="*/ 1066997 h 1168095"/>
              <a:gd name="connsiteX0" fmla="*/ 32753 w 12439886"/>
              <a:gd name="connsiteY0" fmla="*/ 1066997 h 1272892"/>
              <a:gd name="connsiteX1" fmla="*/ 6126172 w 12439886"/>
              <a:gd name="connsiteY1" fmla="*/ 1205 h 1272892"/>
              <a:gd name="connsiteX2" fmla="*/ 12439886 w 12439886"/>
              <a:gd name="connsiteY2" fmla="*/ 904777 h 1272892"/>
              <a:gd name="connsiteX3" fmla="*/ 6202372 w 12439886"/>
              <a:gd name="connsiteY3" fmla="*/ 1062224 h 1272892"/>
              <a:gd name="connsiteX4" fmla="*/ 32753 w 12439886"/>
              <a:gd name="connsiteY4" fmla="*/ 1066997 h 1272892"/>
              <a:gd name="connsiteX0" fmla="*/ 61370 w 12468503"/>
              <a:gd name="connsiteY0" fmla="*/ 1066997 h 1436545"/>
              <a:gd name="connsiteX1" fmla="*/ 6154789 w 12468503"/>
              <a:gd name="connsiteY1" fmla="*/ 1205 h 1436545"/>
              <a:gd name="connsiteX2" fmla="*/ 12468503 w 12468503"/>
              <a:gd name="connsiteY2" fmla="*/ 904777 h 1436545"/>
              <a:gd name="connsiteX3" fmla="*/ 6230989 w 12468503"/>
              <a:gd name="connsiteY3" fmla="*/ 1062224 h 1436545"/>
              <a:gd name="connsiteX4" fmla="*/ 61370 w 12468503"/>
              <a:gd name="connsiteY4" fmla="*/ 1066997 h 1436545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49220 w 12456353"/>
              <a:gd name="connsiteY0" fmla="*/ 1066997 h 1168095"/>
              <a:gd name="connsiteX1" fmla="*/ 6142639 w 12456353"/>
              <a:gd name="connsiteY1" fmla="*/ 1205 h 1168095"/>
              <a:gd name="connsiteX2" fmla="*/ 12456353 w 12456353"/>
              <a:gd name="connsiteY2" fmla="*/ 904777 h 1168095"/>
              <a:gd name="connsiteX3" fmla="*/ 6218839 w 12456353"/>
              <a:gd name="connsiteY3" fmla="*/ 1062224 h 1168095"/>
              <a:gd name="connsiteX4" fmla="*/ 49220 w 12456353"/>
              <a:gd name="connsiteY4" fmla="*/ 1066997 h 1168095"/>
              <a:gd name="connsiteX0" fmla="*/ 772143 w 13179276"/>
              <a:gd name="connsiteY0" fmla="*/ 1066391 h 1167489"/>
              <a:gd name="connsiteX1" fmla="*/ 762005 w 13179276"/>
              <a:gd name="connsiteY1" fmla="*/ 769655 h 1167489"/>
              <a:gd name="connsiteX2" fmla="*/ 6865562 w 13179276"/>
              <a:gd name="connsiteY2" fmla="*/ 599 h 1167489"/>
              <a:gd name="connsiteX3" fmla="*/ 13179276 w 13179276"/>
              <a:gd name="connsiteY3" fmla="*/ 904171 h 1167489"/>
              <a:gd name="connsiteX4" fmla="*/ 6941762 w 13179276"/>
              <a:gd name="connsiteY4" fmla="*/ 1061618 h 1167489"/>
              <a:gd name="connsiteX5" fmla="*/ 772143 w 13179276"/>
              <a:gd name="connsiteY5" fmla="*/ 1066391 h 1167489"/>
              <a:gd name="connsiteX0" fmla="*/ 458001 w 12865134"/>
              <a:gd name="connsiteY0" fmla="*/ 1066391 h 1167489"/>
              <a:gd name="connsiteX1" fmla="*/ 447863 w 12865134"/>
              <a:gd name="connsiteY1" fmla="*/ 769655 h 1167489"/>
              <a:gd name="connsiteX2" fmla="*/ 6551420 w 12865134"/>
              <a:gd name="connsiteY2" fmla="*/ 599 h 1167489"/>
              <a:gd name="connsiteX3" fmla="*/ 12865134 w 12865134"/>
              <a:gd name="connsiteY3" fmla="*/ 904171 h 1167489"/>
              <a:gd name="connsiteX4" fmla="*/ 6627620 w 12865134"/>
              <a:gd name="connsiteY4" fmla="*/ 1061618 h 1167489"/>
              <a:gd name="connsiteX5" fmla="*/ 458001 w 12865134"/>
              <a:gd name="connsiteY5" fmla="*/ 1066391 h 1167489"/>
              <a:gd name="connsiteX0" fmla="*/ 456152 w 12863285"/>
              <a:gd name="connsiteY0" fmla="*/ 1066391 h 1167489"/>
              <a:gd name="connsiteX1" fmla="*/ 453158 w 12863285"/>
              <a:gd name="connsiteY1" fmla="*/ 769655 h 1167489"/>
              <a:gd name="connsiteX2" fmla="*/ 6549571 w 12863285"/>
              <a:gd name="connsiteY2" fmla="*/ 599 h 1167489"/>
              <a:gd name="connsiteX3" fmla="*/ 12863285 w 12863285"/>
              <a:gd name="connsiteY3" fmla="*/ 904171 h 1167489"/>
              <a:gd name="connsiteX4" fmla="*/ 6625771 w 12863285"/>
              <a:gd name="connsiteY4" fmla="*/ 1061618 h 1167489"/>
              <a:gd name="connsiteX5" fmla="*/ 456152 w 12863285"/>
              <a:gd name="connsiteY5" fmla="*/ 1066391 h 1167489"/>
              <a:gd name="connsiteX0" fmla="*/ 454316 w 12868593"/>
              <a:gd name="connsiteY0" fmla="*/ 1068772 h 1167372"/>
              <a:gd name="connsiteX1" fmla="*/ 458466 w 12868593"/>
              <a:gd name="connsiteY1" fmla="*/ 769655 h 1167372"/>
              <a:gd name="connsiteX2" fmla="*/ 6554879 w 12868593"/>
              <a:gd name="connsiteY2" fmla="*/ 599 h 1167372"/>
              <a:gd name="connsiteX3" fmla="*/ 12868593 w 12868593"/>
              <a:gd name="connsiteY3" fmla="*/ 904171 h 1167372"/>
              <a:gd name="connsiteX4" fmla="*/ 6631079 w 12868593"/>
              <a:gd name="connsiteY4" fmla="*/ 1061618 h 1167372"/>
              <a:gd name="connsiteX5" fmla="*/ 454316 w 12868593"/>
              <a:gd name="connsiteY5" fmla="*/ 1068772 h 1167372"/>
              <a:gd name="connsiteX0" fmla="*/ 0 w 12414277"/>
              <a:gd name="connsiteY0" fmla="*/ 1068772 h 1167372"/>
              <a:gd name="connsiteX1" fmla="*/ 4150 w 12414277"/>
              <a:gd name="connsiteY1" fmla="*/ 769655 h 1167372"/>
              <a:gd name="connsiteX2" fmla="*/ 6100563 w 12414277"/>
              <a:gd name="connsiteY2" fmla="*/ 599 h 1167372"/>
              <a:gd name="connsiteX3" fmla="*/ 12414277 w 12414277"/>
              <a:gd name="connsiteY3" fmla="*/ 904171 h 1167372"/>
              <a:gd name="connsiteX4" fmla="*/ 6176763 w 12414277"/>
              <a:gd name="connsiteY4" fmla="*/ 1061618 h 1167372"/>
              <a:gd name="connsiteX5" fmla="*/ 0 w 12414277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419040"/>
              <a:gd name="connsiteY0" fmla="*/ 1068772 h 1176463"/>
              <a:gd name="connsiteX1" fmla="*/ 8913 w 12419040"/>
              <a:gd name="connsiteY1" fmla="*/ 769655 h 1176463"/>
              <a:gd name="connsiteX2" fmla="*/ 6105326 w 12419040"/>
              <a:gd name="connsiteY2" fmla="*/ 599 h 1176463"/>
              <a:gd name="connsiteX3" fmla="*/ 12419040 w 12419040"/>
              <a:gd name="connsiteY3" fmla="*/ 904171 h 1176463"/>
              <a:gd name="connsiteX4" fmla="*/ 6181526 w 12419040"/>
              <a:gd name="connsiteY4" fmla="*/ 1073524 h 1176463"/>
              <a:gd name="connsiteX5" fmla="*/ 0 w 12419040"/>
              <a:gd name="connsiteY5" fmla="*/ 1068772 h 1176463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230114"/>
              <a:gd name="connsiteY0" fmla="*/ 1069784 h 1236877"/>
              <a:gd name="connsiteX1" fmla="*/ 8913 w 12230114"/>
              <a:gd name="connsiteY1" fmla="*/ 770667 h 1236877"/>
              <a:gd name="connsiteX2" fmla="*/ 6105326 w 12230114"/>
              <a:gd name="connsiteY2" fmla="*/ 1611 h 1236877"/>
              <a:gd name="connsiteX3" fmla="*/ 12230114 w 12230114"/>
              <a:gd name="connsiteY3" fmla="*/ 995867 h 1236877"/>
              <a:gd name="connsiteX4" fmla="*/ 6181526 w 12230114"/>
              <a:gd name="connsiteY4" fmla="*/ 1074536 h 1236877"/>
              <a:gd name="connsiteX5" fmla="*/ 0 w 12230114"/>
              <a:gd name="connsiteY5" fmla="*/ 1069784 h 1236877"/>
              <a:gd name="connsiteX0" fmla="*/ 0 w 12230114"/>
              <a:gd name="connsiteY0" fmla="*/ 1069784 h 1084491"/>
              <a:gd name="connsiteX1" fmla="*/ 8913 w 12230114"/>
              <a:gd name="connsiteY1" fmla="*/ 770667 h 1084491"/>
              <a:gd name="connsiteX2" fmla="*/ 6105326 w 12230114"/>
              <a:gd name="connsiteY2" fmla="*/ 1611 h 1084491"/>
              <a:gd name="connsiteX3" fmla="*/ 12230114 w 12230114"/>
              <a:gd name="connsiteY3" fmla="*/ 995867 h 1084491"/>
              <a:gd name="connsiteX4" fmla="*/ 6181526 w 12230114"/>
              <a:gd name="connsiteY4" fmla="*/ 1074536 h 1084491"/>
              <a:gd name="connsiteX5" fmla="*/ 0 w 12230114"/>
              <a:gd name="connsiteY5" fmla="*/ 1069784 h 1084491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898591"/>
              <a:gd name="connsiteY0" fmla="*/ 1070955 h 1081430"/>
              <a:gd name="connsiteX1" fmla="*/ 8913 w 12898591"/>
              <a:gd name="connsiteY1" fmla="*/ 771838 h 1081430"/>
              <a:gd name="connsiteX2" fmla="*/ 6105326 w 12898591"/>
              <a:gd name="connsiteY2" fmla="*/ 2782 h 1081430"/>
              <a:gd name="connsiteX3" fmla="*/ 12093376 w 12898591"/>
              <a:gd name="connsiteY3" fmla="*/ 930640 h 1081430"/>
              <a:gd name="connsiteX4" fmla="*/ 12199886 w 12898591"/>
              <a:gd name="connsiteY4" fmla="*/ 1072608 h 1081430"/>
              <a:gd name="connsiteX5" fmla="*/ 6181526 w 12898591"/>
              <a:gd name="connsiteY5" fmla="*/ 1075707 h 1081430"/>
              <a:gd name="connsiteX6" fmla="*/ 0 w 12898591"/>
              <a:gd name="connsiteY6" fmla="*/ 1070955 h 1081430"/>
              <a:gd name="connsiteX0" fmla="*/ 0 w 12949453"/>
              <a:gd name="connsiteY0" fmla="*/ 1068967 h 1079442"/>
              <a:gd name="connsiteX1" fmla="*/ 8913 w 12949453"/>
              <a:gd name="connsiteY1" fmla="*/ 769850 h 1079442"/>
              <a:gd name="connsiteX2" fmla="*/ 6105326 w 12949453"/>
              <a:gd name="connsiteY2" fmla="*/ 794 h 1079442"/>
              <a:gd name="connsiteX3" fmla="*/ 12198151 w 12949453"/>
              <a:gd name="connsiteY3" fmla="*/ 925477 h 1079442"/>
              <a:gd name="connsiteX4" fmla="*/ 12199886 w 12949453"/>
              <a:gd name="connsiteY4" fmla="*/ 1070620 h 1079442"/>
              <a:gd name="connsiteX5" fmla="*/ 6181526 w 12949453"/>
              <a:gd name="connsiteY5" fmla="*/ 1073719 h 1079442"/>
              <a:gd name="connsiteX6" fmla="*/ 0 w 12949453"/>
              <a:gd name="connsiteY6" fmla="*/ 1068967 h 1079442"/>
              <a:gd name="connsiteX0" fmla="*/ 0 w 12638709"/>
              <a:gd name="connsiteY0" fmla="*/ 1068967 h 1079442"/>
              <a:gd name="connsiteX1" fmla="*/ 8913 w 12638709"/>
              <a:gd name="connsiteY1" fmla="*/ 769850 h 1079442"/>
              <a:gd name="connsiteX2" fmla="*/ 6105326 w 12638709"/>
              <a:gd name="connsiteY2" fmla="*/ 794 h 1079442"/>
              <a:gd name="connsiteX3" fmla="*/ 12198151 w 12638709"/>
              <a:gd name="connsiteY3" fmla="*/ 925477 h 1079442"/>
              <a:gd name="connsiteX4" fmla="*/ 12199886 w 12638709"/>
              <a:gd name="connsiteY4" fmla="*/ 1070620 h 1079442"/>
              <a:gd name="connsiteX5" fmla="*/ 6181526 w 12638709"/>
              <a:gd name="connsiteY5" fmla="*/ 1073719 h 1079442"/>
              <a:gd name="connsiteX6" fmla="*/ 0 w 12638709"/>
              <a:gd name="connsiteY6" fmla="*/ 1068967 h 1079442"/>
              <a:gd name="connsiteX0" fmla="*/ 0 w 12201737"/>
              <a:gd name="connsiteY0" fmla="*/ 1068967 h 1079442"/>
              <a:gd name="connsiteX1" fmla="*/ 8913 w 12201737"/>
              <a:gd name="connsiteY1" fmla="*/ 769850 h 1079442"/>
              <a:gd name="connsiteX2" fmla="*/ 6105326 w 12201737"/>
              <a:gd name="connsiteY2" fmla="*/ 794 h 1079442"/>
              <a:gd name="connsiteX3" fmla="*/ 12198151 w 12201737"/>
              <a:gd name="connsiteY3" fmla="*/ 925477 h 1079442"/>
              <a:gd name="connsiteX4" fmla="*/ 12199886 w 12201737"/>
              <a:gd name="connsiteY4" fmla="*/ 1070620 h 1079442"/>
              <a:gd name="connsiteX5" fmla="*/ 6181526 w 12201737"/>
              <a:gd name="connsiteY5" fmla="*/ 1073719 h 1079442"/>
              <a:gd name="connsiteX6" fmla="*/ 0 w 12201737"/>
              <a:gd name="connsiteY6" fmla="*/ 1068967 h 1079442"/>
              <a:gd name="connsiteX0" fmla="*/ 0 w 12201737"/>
              <a:gd name="connsiteY0" fmla="*/ 1070229 h 1080704"/>
              <a:gd name="connsiteX1" fmla="*/ 8913 w 12201737"/>
              <a:gd name="connsiteY1" fmla="*/ 771112 h 1080704"/>
              <a:gd name="connsiteX2" fmla="*/ 6105326 w 12201737"/>
              <a:gd name="connsiteY2" fmla="*/ 2056 h 1080704"/>
              <a:gd name="connsiteX3" fmla="*/ 12198151 w 12201737"/>
              <a:gd name="connsiteY3" fmla="*/ 926739 h 1080704"/>
              <a:gd name="connsiteX4" fmla="*/ 12199886 w 12201737"/>
              <a:gd name="connsiteY4" fmla="*/ 1071882 h 1080704"/>
              <a:gd name="connsiteX5" fmla="*/ 6181526 w 12201737"/>
              <a:gd name="connsiteY5" fmla="*/ 1074981 h 1080704"/>
              <a:gd name="connsiteX6" fmla="*/ 0 w 12201737"/>
              <a:gd name="connsiteY6" fmla="*/ 1070229 h 1080704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8256" h="1078700">
                <a:moveTo>
                  <a:pt x="0" y="1068225"/>
                </a:moveTo>
                <a:cubicBezTo>
                  <a:pt x="1122" y="774296"/>
                  <a:pt x="611" y="1065802"/>
                  <a:pt x="8913" y="769108"/>
                </a:cubicBezTo>
                <a:cubicBezTo>
                  <a:pt x="719683" y="191426"/>
                  <a:pt x="4070611" y="-3661"/>
                  <a:pt x="6105326" y="52"/>
                </a:cubicBezTo>
                <a:cubicBezTo>
                  <a:pt x="8140041" y="3765"/>
                  <a:pt x="11458616" y="289231"/>
                  <a:pt x="12217201" y="791385"/>
                </a:cubicBezTo>
                <a:cubicBezTo>
                  <a:pt x="12223311" y="931589"/>
                  <a:pt x="12200944" y="925050"/>
                  <a:pt x="12199886" y="1069878"/>
                </a:cubicBezTo>
                <a:lnTo>
                  <a:pt x="6181526" y="1072977"/>
                </a:lnTo>
                <a:cubicBezTo>
                  <a:pt x="4148212" y="1072702"/>
                  <a:pt x="6174089" y="1088778"/>
                  <a:pt x="0" y="1068225"/>
                </a:cubicBezTo>
                <a:close/>
              </a:path>
            </a:pathLst>
          </a:custGeom>
          <a:solidFill>
            <a:srgbClr val="D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02DCD10-9A19-4FB2-9317-AA05D07B22D1}"/>
              </a:ext>
            </a:extLst>
          </p:cNvPr>
          <p:cNvSpPr/>
          <p:nvPr/>
        </p:nvSpPr>
        <p:spPr>
          <a:xfrm>
            <a:off x="1456392" y="2967549"/>
            <a:ext cx="3460017" cy="50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…IT in ihren technologischen Grundlagen verstehen.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F2806B6-A96F-4BAD-8439-1873E8156672}"/>
              </a:ext>
            </a:extLst>
          </p:cNvPr>
          <p:cNvSpPr/>
          <p:nvPr/>
        </p:nvSpPr>
        <p:spPr>
          <a:xfrm>
            <a:off x="1463682" y="4371716"/>
            <a:ext cx="2936618" cy="578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…die Funktionsweise von IT nachvollziehen.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9732C78D-6506-46D4-BE3A-672F03C8FE8B}"/>
              </a:ext>
            </a:extLst>
          </p:cNvPr>
          <p:cNvSpPr/>
          <p:nvPr/>
        </p:nvSpPr>
        <p:spPr>
          <a:xfrm>
            <a:off x="6984699" y="4459291"/>
            <a:ext cx="3789917" cy="5883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…die Bedeutung von IT für die heutige Welt einschätzen.</a:t>
            </a:r>
          </a:p>
          <a:p>
            <a:pPr algn="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Flussdiagramm: Verbinder 38">
            <a:extLst>
              <a:ext uri="{FF2B5EF4-FFF2-40B4-BE49-F238E27FC236}">
                <a16:creationId xmlns:a16="http://schemas.microsoft.com/office/drawing/2014/main" id="{4837B68F-9FD2-44F6-BC12-D289D2706F81}"/>
              </a:ext>
            </a:extLst>
          </p:cNvPr>
          <p:cNvSpPr/>
          <p:nvPr/>
        </p:nvSpPr>
        <p:spPr>
          <a:xfrm>
            <a:off x="164134" y="2749821"/>
            <a:ext cx="933301" cy="938677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800" b="1" i="0" u="none" strike="noStrike" kern="1200" cap="none" spc="0" normalizeH="0" baseline="0" noProof="0" dirty="0">
                <a:ln>
                  <a:noFill/>
                </a:ln>
                <a:solidFill>
                  <a:srgbClr val="F5A7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lussdiagramm: Verbinder 39">
            <a:extLst>
              <a:ext uri="{FF2B5EF4-FFF2-40B4-BE49-F238E27FC236}">
                <a16:creationId xmlns:a16="http://schemas.microsoft.com/office/drawing/2014/main" id="{854C132B-913D-4938-984A-EC9B2C7D61C3}"/>
              </a:ext>
            </a:extLst>
          </p:cNvPr>
          <p:cNvSpPr/>
          <p:nvPr/>
        </p:nvSpPr>
        <p:spPr>
          <a:xfrm>
            <a:off x="164134" y="4191549"/>
            <a:ext cx="933301" cy="938677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8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Grafik 22" descr="Volltreffer">
            <a:extLst>
              <a:ext uri="{FF2B5EF4-FFF2-40B4-BE49-F238E27FC236}">
                <a16:creationId xmlns:a16="http://schemas.microsoft.com/office/drawing/2014/main" id="{6DBB3AE1-A6BC-4F94-B591-D28007322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3971" y="4442077"/>
            <a:ext cx="1456771" cy="1456771"/>
          </a:xfrm>
          <a:prstGeom prst="rect">
            <a:avLst/>
          </a:prstGeom>
        </p:spPr>
      </p:pic>
      <p:sp>
        <p:nvSpPr>
          <p:cNvPr id="24" name="Rechteck 23">
            <a:extLst>
              <a:ext uri="{FF2B5EF4-FFF2-40B4-BE49-F238E27FC236}">
                <a16:creationId xmlns:a16="http://schemas.microsoft.com/office/drawing/2014/main" id="{9AB9E41D-6AD8-43BE-815C-AC42B4AAC7AA}"/>
              </a:ext>
            </a:extLst>
          </p:cNvPr>
          <p:cNvSpPr/>
          <p:nvPr/>
        </p:nvSpPr>
        <p:spPr>
          <a:xfrm>
            <a:off x="98047" y="1883437"/>
            <a:ext cx="8949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rgbClr val="F5A700"/>
                </a:solidFill>
              </a:rPr>
              <a:t>Die Kinder und Jugendlichen können durch IT2School… </a:t>
            </a:r>
            <a:endParaRPr lang="de-DE" b="1" dirty="0">
              <a:solidFill>
                <a:srgbClr val="595959"/>
              </a:solidFill>
            </a:endParaRPr>
          </a:p>
        </p:txBody>
      </p:sp>
      <p:sp>
        <p:nvSpPr>
          <p:cNvPr id="25" name="Flussdiagramm: Verbinder 24">
            <a:extLst>
              <a:ext uri="{FF2B5EF4-FFF2-40B4-BE49-F238E27FC236}">
                <a16:creationId xmlns:a16="http://schemas.microsoft.com/office/drawing/2014/main" id="{5A284568-86B1-4CEF-BFE9-8A84367BAB42}"/>
              </a:ext>
            </a:extLst>
          </p:cNvPr>
          <p:cNvSpPr/>
          <p:nvPr/>
        </p:nvSpPr>
        <p:spPr>
          <a:xfrm>
            <a:off x="11095955" y="2653871"/>
            <a:ext cx="931911" cy="937279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800" b="1" i="0" u="none" strike="noStrike" kern="1200" cap="none" spc="0" normalizeH="0" baseline="0" noProof="0" dirty="0">
                <a:ln>
                  <a:noFill/>
                </a:ln>
                <a:solidFill>
                  <a:srgbClr val="F5A7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93B69CE-D4D4-46AB-9DC8-153DA5BF490B}"/>
              </a:ext>
            </a:extLst>
          </p:cNvPr>
          <p:cNvSpPr/>
          <p:nvPr/>
        </p:nvSpPr>
        <p:spPr>
          <a:xfrm>
            <a:off x="6755433" y="2685559"/>
            <a:ext cx="4081160" cy="1170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…ein Bewusstsein für eigene informatische Fähigkeiten entwickeln.</a:t>
            </a:r>
          </a:p>
        </p:txBody>
      </p: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29A06570-1102-44CD-A7CC-404D26FE8679}"/>
              </a:ext>
            </a:extLst>
          </p:cNvPr>
          <p:cNvSpPr/>
          <p:nvPr/>
        </p:nvSpPr>
        <p:spPr>
          <a:xfrm>
            <a:off x="11094566" y="4197962"/>
            <a:ext cx="933301" cy="938677"/>
          </a:xfrm>
          <a:prstGeom prst="flowChartConnector">
            <a:avLst/>
          </a:prstGeom>
          <a:solidFill>
            <a:srgbClr val="FEF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800" b="1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rgbClr val="F5A7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4AF12B5-F83F-4116-9A07-CF5547BE5E09}"/>
              </a:ext>
            </a:extLst>
          </p:cNvPr>
          <p:cNvGrpSpPr/>
          <p:nvPr/>
        </p:nvGrpSpPr>
        <p:grpSpPr>
          <a:xfrm>
            <a:off x="10288150" y="5609829"/>
            <a:ext cx="864000" cy="864000"/>
            <a:chOff x="8039100" y="1500304"/>
            <a:chExt cx="1187081" cy="1187081"/>
          </a:xfrm>
        </p:grpSpPr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B378C15E-636B-4E32-9D38-0A832C02797B}"/>
                </a:ext>
              </a:extLst>
            </p:cNvPr>
            <p:cNvGrpSpPr/>
            <p:nvPr/>
          </p:nvGrpSpPr>
          <p:grpSpPr>
            <a:xfrm>
              <a:off x="8039100" y="1500304"/>
              <a:ext cx="1187081" cy="1187081"/>
              <a:chOff x="3286148" y="2076617"/>
              <a:chExt cx="1044000" cy="1044000"/>
            </a:xfrm>
          </p:grpSpPr>
          <p:pic>
            <p:nvPicPr>
              <p:cNvPr id="48" name="Grafik 47">
                <a:extLst>
                  <a:ext uri="{FF2B5EF4-FFF2-40B4-BE49-F238E27FC236}">
                    <a16:creationId xmlns:a16="http://schemas.microsoft.com/office/drawing/2014/main" id="{AEAEEB2F-50F1-40A0-B7E4-6A784C4A74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3684"/>
              <a:stretch/>
            </p:blipFill>
            <p:spPr>
              <a:xfrm>
                <a:off x="3458605" y="2215850"/>
                <a:ext cx="710942" cy="741324"/>
              </a:xfrm>
              <a:prstGeom prst="flowChartConnector">
                <a:avLst/>
              </a:prstGeom>
              <a:ln>
                <a:solidFill>
                  <a:srgbClr val="C4D4E2"/>
                </a:solidFill>
              </a:ln>
            </p:spPr>
          </p:pic>
          <p:sp>
            <p:nvSpPr>
              <p:cNvPr id="49" name="Flussdiagramm: Verbinder 20">
                <a:extLst>
                  <a:ext uri="{FF2B5EF4-FFF2-40B4-BE49-F238E27FC236}">
                    <a16:creationId xmlns:a16="http://schemas.microsoft.com/office/drawing/2014/main" id="{D95AB1FF-0377-45C4-B38C-87BB07AA4F04}"/>
                  </a:ext>
                </a:extLst>
              </p:cNvPr>
              <p:cNvSpPr/>
              <p:nvPr/>
            </p:nvSpPr>
            <p:spPr>
              <a:xfrm>
                <a:off x="3286148" y="2076617"/>
                <a:ext cx="1044000" cy="1044000"/>
              </a:xfrm>
              <a:prstGeom prst="flowChartConnector">
                <a:avLst/>
              </a:prstGeom>
              <a:solidFill>
                <a:schemeClr val="bg1"/>
              </a:solidFill>
              <a:ln w="38100">
                <a:solidFill>
                  <a:srgbClr val="C4D4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47" name="Grafik 46">
              <a:extLst>
                <a:ext uri="{FF2B5EF4-FFF2-40B4-BE49-F238E27FC236}">
                  <a16:creationId xmlns:a16="http://schemas.microsoft.com/office/drawing/2014/main" id="{B53B75AE-8639-484C-8F4B-3EB0A99826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5373"/>
            <a:stretch/>
          </p:blipFill>
          <p:spPr>
            <a:xfrm>
              <a:off x="8185613" y="1585345"/>
              <a:ext cx="865772" cy="989470"/>
            </a:xfrm>
            <a:prstGeom prst="flowChartConnector">
              <a:avLst/>
            </a:prstGeom>
            <a:ln>
              <a:noFill/>
            </a:ln>
          </p:spPr>
        </p:pic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84DEC300-0B2D-4BC1-BA8E-091C115DB071}"/>
              </a:ext>
            </a:extLst>
          </p:cNvPr>
          <p:cNvGrpSpPr/>
          <p:nvPr/>
        </p:nvGrpSpPr>
        <p:grpSpPr>
          <a:xfrm>
            <a:off x="11056756" y="5692966"/>
            <a:ext cx="864000" cy="864000"/>
            <a:chOff x="7510569" y="1675762"/>
            <a:chExt cx="1187081" cy="1187081"/>
          </a:xfrm>
        </p:grpSpPr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A9208C3A-1294-4DA8-A820-A1736B52EB80}"/>
                </a:ext>
              </a:extLst>
            </p:cNvPr>
            <p:cNvGrpSpPr/>
            <p:nvPr/>
          </p:nvGrpSpPr>
          <p:grpSpPr>
            <a:xfrm>
              <a:off x="7510569" y="1675762"/>
              <a:ext cx="1187081" cy="1187081"/>
              <a:chOff x="3286148" y="2076617"/>
              <a:chExt cx="1044000" cy="1044000"/>
            </a:xfrm>
          </p:grpSpPr>
          <p:pic>
            <p:nvPicPr>
              <p:cNvPr id="53" name="Grafik 52">
                <a:extLst>
                  <a:ext uri="{FF2B5EF4-FFF2-40B4-BE49-F238E27FC236}">
                    <a16:creationId xmlns:a16="http://schemas.microsoft.com/office/drawing/2014/main" id="{2D6D5342-6E85-425F-B9D2-34C198148AE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3684"/>
              <a:stretch/>
            </p:blipFill>
            <p:spPr>
              <a:xfrm>
                <a:off x="3458605" y="2215850"/>
                <a:ext cx="710942" cy="741324"/>
              </a:xfrm>
              <a:prstGeom prst="flowChartConnector">
                <a:avLst/>
              </a:prstGeom>
              <a:ln>
                <a:solidFill>
                  <a:srgbClr val="C4D4E2"/>
                </a:solidFill>
              </a:ln>
            </p:spPr>
          </p:pic>
          <p:sp>
            <p:nvSpPr>
              <p:cNvPr id="54" name="Flussdiagramm: Verbinder 14">
                <a:extLst>
                  <a:ext uri="{FF2B5EF4-FFF2-40B4-BE49-F238E27FC236}">
                    <a16:creationId xmlns:a16="http://schemas.microsoft.com/office/drawing/2014/main" id="{C252C5C0-F5F9-4727-AF2E-277C23B1386B}"/>
                  </a:ext>
                </a:extLst>
              </p:cNvPr>
              <p:cNvSpPr/>
              <p:nvPr/>
            </p:nvSpPr>
            <p:spPr>
              <a:xfrm>
                <a:off x="3286148" y="2076617"/>
                <a:ext cx="1044000" cy="1044000"/>
              </a:xfrm>
              <a:prstGeom prst="flowChartConnector">
                <a:avLst/>
              </a:prstGeom>
              <a:solidFill>
                <a:schemeClr val="bg1"/>
              </a:solidFill>
              <a:ln w="38100">
                <a:solidFill>
                  <a:srgbClr val="C4D4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52" name="Grafik 51">
              <a:extLst>
                <a:ext uri="{FF2B5EF4-FFF2-40B4-BE49-F238E27FC236}">
                  <a16:creationId xmlns:a16="http://schemas.microsoft.com/office/drawing/2014/main" id="{B5D474A9-6344-48AA-BB26-7E2DE0D55F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62015" y="1814621"/>
              <a:ext cx="884187" cy="919824"/>
            </a:xfrm>
            <a:prstGeom prst="flowChartConnector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6072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ehne 22">
            <a:extLst>
              <a:ext uri="{FF2B5EF4-FFF2-40B4-BE49-F238E27FC236}">
                <a16:creationId xmlns:a16="http://schemas.microsoft.com/office/drawing/2014/main" id="{7CB9C5CB-D10E-4C50-9B3E-521865FBB60F}"/>
              </a:ext>
            </a:extLst>
          </p:cNvPr>
          <p:cNvSpPr/>
          <p:nvPr/>
        </p:nvSpPr>
        <p:spPr>
          <a:xfrm rot="12148125">
            <a:off x="-378195" y="2555902"/>
            <a:ext cx="1284919" cy="1284919"/>
          </a:xfrm>
          <a:prstGeom prst="chord">
            <a:avLst/>
          </a:prstGeom>
          <a:solidFill>
            <a:srgbClr val="D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Ellipse 1">
            <a:extLst>
              <a:ext uri="{FF2B5EF4-FFF2-40B4-BE49-F238E27FC236}">
                <a16:creationId xmlns:a16="http://schemas.microsoft.com/office/drawing/2014/main" id="{91E2FABF-130A-4B95-B1CF-66EF71EDD222}"/>
              </a:ext>
            </a:extLst>
          </p:cNvPr>
          <p:cNvSpPr/>
          <p:nvPr/>
        </p:nvSpPr>
        <p:spPr>
          <a:xfrm>
            <a:off x="-9325" y="6124684"/>
            <a:ext cx="12218256" cy="744405"/>
          </a:xfrm>
          <a:custGeom>
            <a:avLst/>
            <a:gdLst>
              <a:gd name="connsiteX0" fmla="*/ 0 w 12627428"/>
              <a:gd name="connsiteY0" fmla="*/ 903572 h 1807144"/>
              <a:gd name="connsiteX1" fmla="*/ 6313714 w 12627428"/>
              <a:gd name="connsiteY1" fmla="*/ 0 h 1807144"/>
              <a:gd name="connsiteX2" fmla="*/ 12627428 w 12627428"/>
              <a:gd name="connsiteY2" fmla="*/ 903572 h 1807144"/>
              <a:gd name="connsiteX3" fmla="*/ 6313714 w 12627428"/>
              <a:gd name="connsiteY3" fmla="*/ 1807144 h 1807144"/>
              <a:gd name="connsiteX4" fmla="*/ 0 w 12627428"/>
              <a:gd name="connsiteY4" fmla="*/ 903572 h 1807144"/>
              <a:gd name="connsiteX0" fmla="*/ 42 w 12627470"/>
              <a:gd name="connsiteY0" fmla="*/ 903572 h 1135321"/>
              <a:gd name="connsiteX1" fmla="*/ 6313756 w 12627470"/>
              <a:gd name="connsiteY1" fmla="*/ 0 h 1135321"/>
              <a:gd name="connsiteX2" fmla="*/ 12627470 w 12627470"/>
              <a:gd name="connsiteY2" fmla="*/ 903572 h 1135321"/>
              <a:gd name="connsiteX3" fmla="*/ 6389956 w 12627470"/>
              <a:gd name="connsiteY3" fmla="*/ 940369 h 1135321"/>
              <a:gd name="connsiteX4" fmla="*/ 42 w 12627470"/>
              <a:gd name="connsiteY4" fmla="*/ 903572 h 1135321"/>
              <a:gd name="connsiteX0" fmla="*/ 42 w 12627470"/>
              <a:gd name="connsiteY0" fmla="*/ 903572 h 1175088"/>
              <a:gd name="connsiteX1" fmla="*/ 6313756 w 12627470"/>
              <a:gd name="connsiteY1" fmla="*/ 0 h 1175088"/>
              <a:gd name="connsiteX2" fmla="*/ 12627470 w 12627470"/>
              <a:gd name="connsiteY2" fmla="*/ 903572 h 1175088"/>
              <a:gd name="connsiteX3" fmla="*/ 6389956 w 12627470"/>
              <a:gd name="connsiteY3" fmla="*/ 1061019 h 1175088"/>
              <a:gd name="connsiteX4" fmla="*/ 42 w 12627470"/>
              <a:gd name="connsiteY4" fmla="*/ 903572 h 1175088"/>
              <a:gd name="connsiteX0" fmla="*/ 30 w 12430975"/>
              <a:gd name="connsiteY0" fmla="*/ 1040460 h 1169055"/>
              <a:gd name="connsiteX1" fmla="*/ 6117261 w 12430975"/>
              <a:gd name="connsiteY1" fmla="*/ 862 h 1169055"/>
              <a:gd name="connsiteX2" fmla="*/ 12430975 w 12430975"/>
              <a:gd name="connsiteY2" fmla="*/ 904434 h 1169055"/>
              <a:gd name="connsiteX3" fmla="*/ 6193461 w 12430975"/>
              <a:gd name="connsiteY3" fmla="*/ 1061881 h 1169055"/>
              <a:gd name="connsiteX4" fmla="*/ 30 w 12430975"/>
              <a:gd name="connsiteY4" fmla="*/ 1040460 h 1169055"/>
              <a:gd name="connsiteX0" fmla="*/ 1962548 w 14393493"/>
              <a:gd name="connsiteY0" fmla="*/ 1040460 h 1169055"/>
              <a:gd name="connsiteX1" fmla="*/ 8079779 w 14393493"/>
              <a:gd name="connsiteY1" fmla="*/ 862 h 1169055"/>
              <a:gd name="connsiteX2" fmla="*/ 14393493 w 14393493"/>
              <a:gd name="connsiteY2" fmla="*/ 904434 h 1169055"/>
              <a:gd name="connsiteX3" fmla="*/ 8155979 w 14393493"/>
              <a:gd name="connsiteY3" fmla="*/ 1061881 h 1169055"/>
              <a:gd name="connsiteX4" fmla="*/ 1962548 w 14393493"/>
              <a:gd name="connsiteY4" fmla="*/ 1040460 h 1169055"/>
              <a:gd name="connsiteX0" fmla="*/ 1965201 w 14372334"/>
              <a:gd name="connsiteY0" fmla="*/ 1066997 h 1168095"/>
              <a:gd name="connsiteX1" fmla="*/ 8058620 w 14372334"/>
              <a:gd name="connsiteY1" fmla="*/ 1205 h 1168095"/>
              <a:gd name="connsiteX2" fmla="*/ 14372334 w 14372334"/>
              <a:gd name="connsiteY2" fmla="*/ 904777 h 1168095"/>
              <a:gd name="connsiteX3" fmla="*/ 8134820 w 14372334"/>
              <a:gd name="connsiteY3" fmla="*/ 1062224 h 1168095"/>
              <a:gd name="connsiteX4" fmla="*/ 1965201 w 14372334"/>
              <a:gd name="connsiteY4" fmla="*/ 1066997 h 1168095"/>
              <a:gd name="connsiteX0" fmla="*/ 32753 w 12439886"/>
              <a:gd name="connsiteY0" fmla="*/ 1066997 h 1272892"/>
              <a:gd name="connsiteX1" fmla="*/ 6126172 w 12439886"/>
              <a:gd name="connsiteY1" fmla="*/ 1205 h 1272892"/>
              <a:gd name="connsiteX2" fmla="*/ 12439886 w 12439886"/>
              <a:gd name="connsiteY2" fmla="*/ 904777 h 1272892"/>
              <a:gd name="connsiteX3" fmla="*/ 6202372 w 12439886"/>
              <a:gd name="connsiteY3" fmla="*/ 1062224 h 1272892"/>
              <a:gd name="connsiteX4" fmla="*/ 32753 w 12439886"/>
              <a:gd name="connsiteY4" fmla="*/ 1066997 h 1272892"/>
              <a:gd name="connsiteX0" fmla="*/ 61370 w 12468503"/>
              <a:gd name="connsiteY0" fmla="*/ 1066997 h 1436545"/>
              <a:gd name="connsiteX1" fmla="*/ 6154789 w 12468503"/>
              <a:gd name="connsiteY1" fmla="*/ 1205 h 1436545"/>
              <a:gd name="connsiteX2" fmla="*/ 12468503 w 12468503"/>
              <a:gd name="connsiteY2" fmla="*/ 904777 h 1436545"/>
              <a:gd name="connsiteX3" fmla="*/ 6230989 w 12468503"/>
              <a:gd name="connsiteY3" fmla="*/ 1062224 h 1436545"/>
              <a:gd name="connsiteX4" fmla="*/ 61370 w 12468503"/>
              <a:gd name="connsiteY4" fmla="*/ 1066997 h 1436545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49220 w 12456353"/>
              <a:gd name="connsiteY0" fmla="*/ 1066997 h 1168095"/>
              <a:gd name="connsiteX1" fmla="*/ 6142639 w 12456353"/>
              <a:gd name="connsiteY1" fmla="*/ 1205 h 1168095"/>
              <a:gd name="connsiteX2" fmla="*/ 12456353 w 12456353"/>
              <a:gd name="connsiteY2" fmla="*/ 904777 h 1168095"/>
              <a:gd name="connsiteX3" fmla="*/ 6218839 w 12456353"/>
              <a:gd name="connsiteY3" fmla="*/ 1062224 h 1168095"/>
              <a:gd name="connsiteX4" fmla="*/ 49220 w 12456353"/>
              <a:gd name="connsiteY4" fmla="*/ 1066997 h 1168095"/>
              <a:gd name="connsiteX0" fmla="*/ 772143 w 13179276"/>
              <a:gd name="connsiteY0" fmla="*/ 1066391 h 1167489"/>
              <a:gd name="connsiteX1" fmla="*/ 762005 w 13179276"/>
              <a:gd name="connsiteY1" fmla="*/ 769655 h 1167489"/>
              <a:gd name="connsiteX2" fmla="*/ 6865562 w 13179276"/>
              <a:gd name="connsiteY2" fmla="*/ 599 h 1167489"/>
              <a:gd name="connsiteX3" fmla="*/ 13179276 w 13179276"/>
              <a:gd name="connsiteY3" fmla="*/ 904171 h 1167489"/>
              <a:gd name="connsiteX4" fmla="*/ 6941762 w 13179276"/>
              <a:gd name="connsiteY4" fmla="*/ 1061618 h 1167489"/>
              <a:gd name="connsiteX5" fmla="*/ 772143 w 13179276"/>
              <a:gd name="connsiteY5" fmla="*/ 1066391 h 1167489"/>
              <a:gd name="connsiteX0" fmla="*/ 458001 w 12865134"/>
              <a:gd name="connsiteY0" fmla="*/ 1066391 h 1167489"/>
              <a:gd name="connsiteX1" fmla="*/ 447863 w 12865134"/>
              <a:gd name="connsiteY1" fmla="*/ 769655 h 1167489"/>
              <a:gd name="connsiteX2" fmla="*/ 6551420 w 12865134"/>
              <a:gd name="connsiteY2" fmla="*/ 599 h 1167489"/>
              <a:gd name="connsiteX3" fmla="*/ 12865134 w 12865134"/>
              <a:gd name="connsiteY3" fmla="*/ 904171 h 1167489"/>
              <a:gd name="connsiteX4" fmla="*/ 6627620 w 12865134"/>
              <a:gd name="connsiteY4" fmla="*/ 1061618 h 1167489"/>
              <a:gd name="connsiteX5" fmla="*/ 458001 w 12865134"/>
              <a:gd name="connsiteY5" fmla="*/ 1066391 h 1167489"/>
              <a:gd name="connsiteX0" fmla="*/ 456152 w 12863285"/>
              <a:gd name="connsiteY0" fmla="*/ 1066391 h 1167489"/>
              <a:gd name="connsiteX1" fmla="*/ 453158 w 12863285"/>
              <a:gd name="connsiteY1" fmla="*/ 769655 h 1167489"/>
              <a:gd name="connsiteX2" fmla="*/ 6549571 w 12863285"/>
              <a:gd name="connsiteY2" fmla="*/ 599 h 1167489"/>
              <a:gd name="connsiteX3" fmla="*/ 12863285 w 12863285"/>
              <a:gd name="connsiteY3" fmla="*/ 904171 h 1167489"/>
              <a:gd name="connsiteX4" fmla="*/ 6625771 w 12863285"/>
              <a:gd name="connsiteY4" fmla="*/ 1061618 h 1167489"/>
              <a:gd name="connsiteX5" fmla="*/ 456152 w 12863285"/>
              <a:gd name="connsiteY5" fmla="*/ 1066391 h 1167489"/>
              <a:gd name="connsiteX0" fmla="*/ 454316 w 12868593"/>
              <a:gd name="connsiteY0" fmla="*/ 1068772 h 1167372"/>
              <a:gd name="connsiteX1" fmla="*/ 458466 w 12868593"/>
              <a:gd name="connsiteY1" fmla="*/ 769655 h 1167372"/>
              <a:gd name="connsiteX2" fmla="*/ 6554879 w 12868593"/>
              <a:gd name="connsiteY2" fmla="*/ 599 h 1167372"/>
              <a:gd name="connsiteX3" fmla="*/ 12868593 w 12868593"/>
              <a:gd name="connsiteY3" fmla="*/ 904171 h 1167372"/>
              <a:gd name="connsiteX4" fmla="*/ 6631079 w 12868593"/>
              <a:gd name="connsiteY4" fmla="*/ 1061618 h 1167372"/>
              <a:gd name="connsiteX5" fmla="*/ 454316 w 12868593"/>
              <a:gd name="connsiteY5" fmla="*/ 1068772 h 1167372"/>
              <a:gd name="connsiteX0" fmla="*/ 0 w 12414277"/>
              <a:gd name="connsiteY0" fmla="*/ 1068772 h 1167372"/>
              <a:gd name="connsiteX1" fmla="*/ 4150 w 12414277"/>
              <a:gd name="connsiteY1" fmla="*/ 769655 h 1167372"/>
              <a:gd name="connsiteX2" fmla="*/ 6100563 w 12414277"/>
              <a:gd name="connsiteY2" fmla="*/ 599 h 1167372"/>
              <a:gd name="connsiteX3" fmla="*/ 12414277 w 12414277"/>
              <a:gd name="connsiteY3" fmla="*/ 904171 h 1167372"/>
              <a:gd name="connsiteX4" fmla="*/ 6176763 w 12414277"/>
              <a:gd name="connsiteY4" fmla="*/ 1061618 h 1167372"/>
              <a:gd name="connsiteX5" fmla="*/ 0 w 12414277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419040"/>
              <a:gd name="connsiteY0" fmla="*/ 1068772 h 1176463"/>
              <a:gd name="connsiteX1" fmla="*/ 8913 w 12419040"/>
              <a:gd name="connsiteY1" fmla="*/ 769655 h 1176463"/>
              <a:gd name="connsiteX2" fmla="*/ 6105326 w 12419040"/>
              <a:gd name="connsiteY2" fmla="*/ 599 h 1176463"/>
              <a:gd name="connsiteX3" fmla="*/ 12419040 w 12419040"/>
              <a:gd name="connsiteY3" fmla="*/ 904171 h 1176463"/>
              <a:gd name="connsiteX4" fmla="*/ 6181526 w 12419040"/>
              <a:gd name="connsiteY4" fmla="*/ 1073524 h 1176463"/>
              <a:gd name="connsiteX5" fmla="*/ 0 w 12419040"/>
              <a:gd name="connsiteY5" fmla="*/ 1068772 h 1176463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230114"/>
              <a:gd name="connsiteY0" fmla="*/ 1069784 h 1236877"/>
              <a:gd name="connsiteX1" fmla="*/ 8913 w 12230114"/>
              <a:gd name="connsiteY1" fmla="*/ 770667 h 1236877"/>
              <a:gd name="connsiteX2" fmla="*/ 6105326 w 12230114"/>
              <a:gd name="connsiteY2" fmla="*/ 1611 h 1236877"/>
              <a:gd name="connsiteX3" fmla="*/ 12230114 w 12230114"/>
              <a:gd name="connsiteY3" fmla="*/ 995867 h 1236877"/>
              <a:gd name="connsiteX4" fmla="*/ 6181526 w 12230114"/>
              <a:gd name="connsiteY4" fmla="*/ 1074536 h 1236877"/>
              <a:gd name="connsiteX5" fmla="*/ 0 w 12230114"/>
              <a:gd name="connsiteY5" fmla="*/ 1069784 h 1236877"/>
              <a:gd name="connsiteX0" fmla="*/ 0 w 12230114"/>
              <a:gd name="connsiteY0" fmla="*/ 1069784 h 1084491"/>
              <a:gd name="connsiteX1" fmla="*/ 8913 w 12230114"/>
              <a:gd name="connsiteY1" fmla="*/ 770667 h 1084491"/>
              <a:gd name="connsiteX2" fmla="*/ 6105326 w 12230114"/>
              <a:gd name="connsiteY2" fmla="*/ 1611 h 1084491"/>
              <a:gd name="connsiteX3" fmla="*/ 12230114 w 12230114"/>
              <a:gd name="connsiteY3" fmla="*/ 995867 h 1084491"/>
              <a:gd name="connsiteX4" fmla="*/ 6181526 w 12230114"/>
              <a:gd name="connsiteY4" fmla="*/ 1074536 h 1084491"/>
              <a:gd name="connsiteX5" fmla="*/ 0 w 12230114"/>
              <a:gd name="connsiteY5" fmla="*/ 1069784 h 1084491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898591"/>
              <a:gd name="connsiteY0" fmla="*/ 1070955 h 1081430"/>
              <a:gd name="connsiteX1" fmla="*/ 8913 w 12898591"/>
              <a:gd name="connsiteY1" fmla="*/ 771838 h 1081430"/>
              <a:gd name="connsiteX2" fmla="*/ 6105326 w 12898591"/>
              <a:gd name="connsiteY2" fmla="*/ 2782 h 1081430"/>
              <a:gd name="connsiteX3" fmla="*/ 12093376 w 12898591"/>
              <a:gd name="connsiteY3" fmla="*/ 930640 h 1081430"/>
              <a:gd name="connsiteX4" fmla="*/ 12199886 w 12898591"/>
              <a:gd name="connsiteY4" fmla="*/ 1072608 h 1081430"/>
              <a:gd name="connsiteX5" fmla="*/ 6181526 w 12898591"/>
              <a:gd name="connsiteY5" fmla="*/ 1075707 h 1081430"/>
              <a:gd name="connsiteX6" fmla="*/ 0 w 12898591"/>
              <a:gd name="connsiteY6" fmla="*/ 1070955 h 1081430"/>
              <a:gd name="connsiteX0" fmla="*/ 0 w 12949453"/>
              <a:gd name="connsiteY0" fmla="*/ 1068967 h 1079442"/>
              <a:gd name="connsiteX1" fmla="*/ 8913 w 12949453"/>
              <a:gd name="connsiteY1" fmla="*/ 769850 h 1079442"/>
              <a:gd name="connsiteX2" fmla="*/ 6105326 w 12949453"/>
              <a:gd name="connsiteY2" fmla="*/ 794 h 1079442"/>
              <a:gd name="connsiteX3" fmla="*/ 12198151 w 12949453"/>
              <a:gd name="connsiteY3" fmla="*/ 925477 h 1079442"/>
              <a:gd name="connsiteX4" fmla="*/ 12199886 w 12949453"/>
              <a:gd name="connsiteY4" fmla="*/ 1070620 h 1079442"/>
              <a:gd name="connsiteX5" fmla="*/ 6181526 w 12949453"/>
              <a:gd name="connsiteY5" fmla="*/ 1073719 h 1079442"/>
              <a:gd name="connsiteX6" fmla="*/ 0 w 12949453"/>
              <a:gd name="connsiteY6" fmla="*/ 1068967 h 1079442"/>
              <a:gd name="connsiteX0" fmla="*/ 0 w 12638709"/>
              <a:gd name="connsiteY0" fmla="*/ 1068967 h 1079442"/>
              <a:gd name="connsiteX1" fmla="*/ 8913 w 12638709"/>
              <a:gd name="connsiteY1" fmla="*/ 769850 h 1079442"/>
              <a:gd name="connsiteX2" fmla="*/ 6105326 w 12638709"/>
              <a:gd name="connsiteY2" fmla="*/ 794 h 1079442"/>
              <a:gd name="connsiteX3" fmla="*/ 12198151 w 12638709"/>
              <a:gd name="connsiteY3" fmla="*/ 925477 h 1079442"/>
              <a:gd name="connsiteX4" fmla="*/ 12199886 w 12638709"/>
              <a:gd name="connsiteY4" fmla="*/ 1070620 h 1079442"/>
              <a:gd name="connsiteX5" fmla="*/ 6181526 w 12638709"/>
              <a:gd name="connsiteY5" fmla="*/ 1073719 h 1079442"/>
              <a:gd name="connsiteX6" fmla="*/ 0 w 12638709"/>
              <a:gd name="connsiteY6" fmla="*/ 1068967 h 1079442"/>
              <a:gd name="connsiteX0" fmla="*/ 0 w 12201737"/>
              <a:gd name="connsiteY0" fmla="*/ 1068967 h 1079442"/>
              <a:gd name="connsiteX1" fmla="*/ 8913 w 12201737"/>
              <a:gd name="connsiteY1" fmla="*/ 769850 h 1079442"/>
              <a:gd name="connsiteX2" fmla="*/ 6105326 w 12201737"/>
              <a:gd name="connsiteY2" fmla="*/ 794 h 1079442"/>
              <a:gd name="connsiteX3" fmla="*/ 12198151 w 12201737"/>
              <a:gd name="connsiteY3" fmla="*/ 925477 h 1079442"/>
              <a:gd name="connsiteX4" fmla="*/ 12199886 w 12201737"/>
              <a:gd name="connsiteY4" fmla="*/ 1070620 h 1079442"/>
              <a:gd name="connsiteX5" fmla="*/ 6181526 w 12201737"/>
              <a:gd name="connsiteY5" fmla="*/ 1073719 h 1079442"/>
              <a:gd name="connsiteX6" fmla="*/ 0 w 12201737"/>
              <a:gd name="connsiteY6" fmla="*/ 1068967 h 1079442"/>
              <a:gd name="connsiteX0" fmla="*/ 0 w 12201737"/>
              <a:gd name="connsiteY0" fmla="*/ 1070229 h 1080704"/>
              <a:gd name="connsiteX1" fmla="*/ 8913 w 12201737"/>
              <a:gd name="connsiteY1" fmla="*/ 771112 h 1080704"/>
              <a:gd name="connsiteX2" fmla="*/ 6105326 w 12201737"/>
              <a:gd name="connsiteY2" fmla="*/ 2056 h 1080704"/>
              <a:gd name="connsiteX3" fmla="*/ 12198151 w 12201737"/>
              <a:gd name="connsiteY3" fmla="*/ 926739 h 1080704"/>
              <a:gd name="connsiteX4" fmla="*/ 12199886 w 12201737"/>
              <a:gd name="connsiteY4" fmla="*/ 1071882 h 1080704"/>
              <a:gd name="connsiteX5" fmla="*/ 6181526 w 12201737"/>
              <a:gd name="connsiteY5" fmla="*/ 1074981 h 1080704"/>
              <a:gd name="connsiteX6" fmla="*/ 0 w 12201737"/>
              <a:gd name="connsiteY6" fmla="*/ 1070229 h 1080704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8256" h="1078700">
                <a:moveTo>
                  <a:pt x="0" y="1068225"/>
                </a:moveTo>
                <a:cubicBezTo>
                  <a:pt x="1122" y="774296"/>
                  <a:pt x="611" y="1065802"/>
                  <a:pt x="8913" y="769108"/>
                </a:cubicBezTo>
                <a:cubicBezTo>
                  <a:pt x="719683" y="191426"/>
                  <a:pt x="4070611" y="-3661"/>
                  <a:pt x="6105326" y="52"/>
                </a:cubicBezTo>
                <a:cubicBezTo>
                  <a:pt x="8140041" y="3765"/>
                  <a:pt x="11458616" y="289231"/>
                  <a:pt x="12217201" y="791385"/>
                </a:cubicBezTo>
                <a:cubicBezTo>
                  <a:pt x="12223311" y="931589"/>
                  <a:pt x="12200944" y="925050"/>
                  <a:pt x="12199886" y="1069878"/>
                </a:cubicBezTo>
                <a:lnTo>
                  <a:pt x="6181526" y="1072977"/>
                </a:lnTo>
                <a:cubicBezTo>
                  <a:pt x="4148212" y="1072702"/>
                  <a:pt x="6174089" y="1088778"/>
                  <a:pt x="0" y="1068225"/>
                </a:cubicBezTo>
                <a:close/>
              </a:path>
            </a:pathLst>
          </a:custGeom>
          <a:solidFill>
            <a:srgbClr val="D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D29B42F5-98A7-4445-B0F5-890C76847719}"/>
              </a:ext>
            </a:extLst>
          </p:cNvPr>
          <p:cNvSpPr txBox="1">
            <a:spLocks/>
          </p:cNvSpPr>
          <p:nvPr/>
        </p:nvSpPr>
        <p:spPr>
          <a:xfrm>
            <a:off x="341060" y="1887010"/>
            <a:ext cx="7792861" cy="22431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de-DE" altLang="de-DE" sz="2000" dirty="0">
                <a:solidFill>
                  <a:srgbClr val="70707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Fokus auf </a:t>
            </a:r>
            <a:r>
              <a:rPr lang="de-DE" altLang="de-DE" sz="2000" dirty="0">
                <a:solidFill>
                  <a:srgbClr val="F5A7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informatische Themenfelder </a:t>
            </a:r>
            <a:br>
              <a:rPr lang="de-DE" altLang="de-DE" sz="2000" dirty="0">
                <a:solidFill>
                  <a:srgbClr val="F5A7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de-DE" altLang="de-DE" sz="2000" dirty="0">
                <a:solidFill>
                  <a:srgbClr val="F5A7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Unterstützung</a:t>
            </a:r>
            <a:r>
              <a:rPr lang="de-DE" altLang="de-DE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solidFill>
                  <a:srgbClr val="70707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von Kindern </a:t>
            </a:r>
            <a:r>
              <a:rPr lang="de-DE" altLang="de-DE" sz="2000" u="sng" dirty="0">
                <a:solidFill>
                  <a:srgbClr val="70707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und</a:t>
            </a:r>
            <a:r>
              <a:rPr lang="de-DE" altLang="de-DE" sz="2000" dirty="0">
                <a:solidFill>
                  <a:srgbClr val="70707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Lehrkräften</a:t>
            </a:r>
          </a:p>
          <a:p>
            <a:pPr marL="336550" lvl="2" indent="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de-DE" altLang="de-DE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 wecken</a:t>
            </a:r>
            <a:br>
              <a:rPr lang="de-DE" altLang="de-DE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verstehen</a:t>
            </a:r>
            <a:br>
              <a:rPr lang="de-DE" altLang="de-DE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dirty="0">
                <a:solidFill>
                  <a:srgbClr val="F5A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Informatische Fähigkeiten entdecken</a:t>
            </a:r>
            <a:endParaRPr lang="de-DE" altLang="de-DE" dirty="0">
              <a:solidFill>
                <a:srgbClr val="F5A7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7B21E4EE-E25A-4F8E-9BDD-77CB6FEB2E0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503" y="3673510"/>
            <a:ext cx="2482055" cy="16521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Inhaltsplatzhalter 9">
            <a:extLst>
              <a:ext uri="{FF2B5EF4-FFF2-40B4-BE49-F238E27FC236}">
                <a16:creationId xmlns:a16="http://schemas.microsoft.com/office/drawing/2014/main" id="{4E609D45-DB89-4D02-9772-0D4BC445309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8945" y="1866914"/>
            <a:ext cx="2487613" cy="16558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F29EA297-84D9-4548-8DC2-4DFBFC0DAEFF}"/>
              </a:ext>
            </a:extLst>
          </p:cNvPr>
          <p:cNvSpPr txBox="1"/>
          <p:nvPr/>
        </p:nvSpPr>
        <p:spPr>
          <a:xfrm>
            <a:off x="161925" y="914400"/>
            <a:ext cx="7814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spc="-1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Ganzheitliches</a:t>
            </a:r>
            <a:r>
              <a:rPr lang="de-DE" b="1" dirty="0"/>
              <a:t> </a:t>
            </a:r>
            <a:r>
              <a:rPr lang="de-DE" sz="3600" b="1" spc="-1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didaktisches Konzept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F7405BF-8572-4E35-A3CB-CE4485CBBFF8}"/>
              </a:ext>
            </a:extLst>
          </p:cNvPr>
          <p:cNvSpPr/>
          <p:nvPr/>
        </p:nvSpPr>
        <p:spPr>
          <a:xfrm>
            <a:off x="416901" y="4037586"/>
            <a:ext cx="6928223" cy="2072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chemeClr val="accent2"/>
              </a:buClr>
            </a:pPr>
            <a:r>
              <a:rPr lang="de-DE" altLang="de-DE" sz="1600" b="1" dirty="0">
                <a:solidFill>
                  <a:srgbClr val="F5A700"/>
                </a:solidFill>
              </a:rPr>
              <a:t>IT nicht nur kennen, sondern können</a:t>
            </a:r>
            <a:endParaRPr lang="de-DE" alt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Bef>
                <a:spcPts val="400"/>
              </a:spcBef>
              <a:buClr>
                <a:srgbClr val="F5A700"/>
              </a:buClr>
              <a:buFont typeface="Arial" panose="020B0604020202020204" pitchFamily="34" charset="0"/>
              <a:buChar char="+"/>
            </a:pPr>
            <a:r>
              <a:rPr lang="de-DE" sz="1600" dirty="0">
                <a:solidFill>
                  <a:srgbClr val="595959"/>
                </a:solidFill>
              </a:rPr>
              <a:t>Flexibel einsetzbar in den Klassen 3 bis 12</a:t>
            </a:r>
          </a:p>
          <a:p>
            <a:pPr marL="285750" indent="-285750">
              <a:spcBef>
                <a:spcPts val="400"/>
              </a:spcBef>
              <a:buClr>
                <a:srgbClr val="F5A700"/>
              </a:buClr>
              <a:buFont typeface="Arial" panose="020B0604020202020204" pitchFamily="34" charset="0"/>
              <a:buChar char="+"/>
            </a:pPr>
            <a:r>
              <a:rPr lang="de-DE" sz="1600" dirty="0">
                <a:solidFill>
                  <a:srgbClr val="595959"/>
                </a:solidFill>
              </a:rPr>
              <a:t>Wenig Vorwissen und Technik nötig</a:t>
            </a:r>
          </a:p>
          <a:p>
            <a:pPr marL="285750" indent="-285750">
              <a:spcBef>
                <a:spcPts val="400"/>
              </a:spcBef>
              <a:buClr>
                <a:srgbClr val="F5A700"/>
              </a:buClr>
              <a:buFont typeface="Arial" panose="020B0604020202020204" pitchFamily="34" charset="0"/>
              <a:buChar char="+"/>
            </a:pPr>
            <a:r>
              <a:rPr lang="de-DE" sz="1600" dirty="0">
                <a:solidFill>
                  <a:srgbClr val="595959"/>
                </a:solidFill>
              </a:rPr>
              <a:t>Rollenspiele, Bastel- und Bauaufträge sowie eigenes Programmieren machen die technologischen Zusammenhänge konkret</a:t>
            </a:r>
          </a:p>
          <a:p>
            <a:pPr marL="285750" indent="-285750">
              <a:spcBef>
                <a:spcPts val="400"/>
              </a:spcBef>
              <a:buClr>
                <a:srgbClr val="F5A700"/>
              </a:buClr>
              <a:buFont typeface="Arial" panose="020B0604020202020204" pitchFamily="34" charset="0"/>
              <a:buChar char="+"/>
            </a:pPr>
            <a:r>
              <a:rPr lang="de-DE" sz="1600" dirty="0">
                <a:solidFill>
                  <a:srgbClr val="595959"/>
                </a:solidFill>
              </a:rPr>
              <a:t>Projektarbeit fördert Kreativität und experimentell-spielerisches Entdecken</a:t>
            </a:r>
            <a:endParaRPr lang="de-DE" altLang="de-DE" sz="1600" dirty="0">
              <a:solidFill>
                <a:srgbClr val="595959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D5B9486C-9276-4A5E-AAF4-2D5CDB435BC9}"/>
              </a:ext>
            </a:extLst>
          </p:cNvPr>
          <p:cNvSpPr txBox="1"/>
          <p:nvPr/>
        </p:nvSpPr>
        <p:spPr>
          <a:xfrm>
            <a:off x="3365701" y="6305445"/>
            <a:ext cx="6936514" cy="44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99D1C"/>
                </a:solidFill>
              </a:rPr>
              <a:t>IT2School: heute verstehen, morgen gestalten</a:t>
            </a:r>
            <a:endParaRPr lang="de-DE" dirty="0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22A5371D-51F8-4A01-A99F-C66D945A493D}"/>
              </a:ext>
            </a:extLst>
          </p:cNvPr>
          <p:cNvGrpSpPr/>
          <p:nvPr/>
        </p:nvGrpSpPr>
        <p:grpSpPr>
          <a:xfrm>
            <a:off x="10288150" y="5609829"/>
            <a:ext cx="864000" cy="864000"/>
            <a:chOff x="8039100" y="1500304"/>
            <a:chExt cx="1187081" cy="1187081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3D63F1A9-D4F9-4AC9-8418-04BA26DF8268}"/>
                </a:ext>
              </a:extLst>
            </p:cNvPr>
            <p:cNvGrpSpPr/>
            <p:nvPr/>
          </p:nvGrpSpPr>
          <p:grpSpPr>
            <a:xfrm>
              <a:off x="8039100" y="1500304"/>
              <a:ext cx="1187081" cy="1187081"/>
              <a:chOff x="3286148" y="2076617"/>
              <a:chExt cx="1044000" cy="1044000"/>
            </a:xfrm>
          </p:grpSpPr>
          <p:pic>
            <p:nvPicPr>
              <p:cNvPr id="24" name="Grafik 23">
                <a:extLst>
                  <a:ext uri="{FF2B5EF4-FFF2-40B4-BE49-F238E27FC236}">
                    <a16:creationId xmlns:a16="http://schemas.microsoft.com/office/drawing/2014/main" id="{C9A03CD9-919D-4720-A401-B73E7C15CE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3684"/>
              <a:stretch/>
            </p:blipFill>
            <p:spPr>
              <a:xfrm>
                <a:off x="3458605" y="2215850"/>
                <a:ext cx="710942" cy="741324"/>
              </a:xfrm>
              <a:prstGeom prst="flowChartConnector">
                <a:avLst/>
              </a:prstGeom>
              <a:ln>
                <a:solidFill>
                  <a:srgbClr val="C4D4E2"/>
                </a:solidFill>
              </a:ln>
            </p:spPr>
          </p:pic>
          <p:sp>
            <p:nvSpPr>
              <p:cNvPr id="25" name="Flussdiagramm: Verbinder 20">
                <a:extLst>
                  <a:ext uri="{FF2B5EF4-FFF2-40B4-BE49-F238E27FC236}">
                    <a16:creationId xmlns:a16="http://schemas.microsoft.com/office/drawing/2014/main" id="{681D2D90-E38B-42DA-9967-5EEC8E7AAA50}"/>
                  </a:ext>
                </a:extLst>
              </p:cNvPr>
              <p:cNvSpPr/>
              <p:nvPr/>
            </p:nvSpPr>
            <p:spPr>
              <a:xfrm>
                <a:off x="3286148" y="2076617"/>
                <a:ext cx="1044000" cy="1044000"/>
              </a:xfrm>
              <a:prstGeom prst="flowChartConnector">
                <a:avLst/>
              </a:prstGeom>
              <a:solidFill>
                <a:schemeClr val="bg1"/>
              </a:solidFill>
              <a:ln w="38100">
                <a:solidFill>
                  <a:srgbClr val="C4D4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A173B96F-DDC5-4164-A891-01B1DCD3F8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5373"/>
            <a:stretch/>
          </p:blipFill>
          <p:spPr>
            <a:xfrm>
              <a:off x="8185613" y="1585345"/>
              <a:ext cx="865772" cy="989470"/>
            </a:xfrm>
            <a:prstGeom prst="flowChartConnector">
              <a:avLst/>
            </a:prstGeom>
            <a:ln>
              <a:noFill/>
            </a:ln>
          </p:spPr>
        </p:pic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4C23B5CB-6761-4E1D-88AE-C3DAF5FBF11B}"/>
              </a:ext>
            </a:extLst>
          </p:cNvPr>
          <p:cNvGrpSpPr/>
          <p:nvPr/>
        </p:nvGrpSpPr>
        <p:grpSpPr>
          <a:xfrm>
            <a:off x="11056756" y="5692966"/>
            <a:ext cx="864000" cy="864000"/>
            <a:chOff x="7510569" y="1675762"/>
            <a:chExt cx="1187081" cy="1187081"/>
          </a:xfrm>
        </p:grpSpPr>
        <p:grpSp>
          <p:nvGrpSpPr>
            <p:cNvPr id="30" name="Gruppieren 29">
              <a:extLst>
                <a:ext uri="{FF2B5EF4-FFF2-40B4-BE49-F238E27FC236}">
                  <a16:creationId xmlns:a16="http://schemas.microsoft.com/office/drawing/2014/main" id="{DE92A76A-78D5-4F92-AE96-669530C185ED}"/>
                </a:ext>
              </a:extLst>
            </p:cNvPr>
            <p:cNvGrpSpPr/>
            <p:nvPr/>
          </p:nvGrpSpPr>
          <p:grpSpPr>
            <a:xfrm>
              <a:off x="7510569" y="1675762"/>
              <a:ext cx="1187081" cy="1187081"/>
              <a:chOff x="3286148" y="2076617"/>
              <a:chExt cx="1044000" cy="1044000"/>
            </a:xfrm>
          </p:grpSpPr>
          <p:pic>
            <p:nvPicPr>
              <p:cNvPr id="32" name="Grafik 31">
                <a:extLst>
                  <a:ext uri="{FF2B5EF4-FFF2-40B4-BE49-F238E27FC236}">
                    <a16:creationId xmlns:a16="http://schemas.microsoft.com/office/drawing/2014/main" id="{EDD4C32E-6D14-4572-A5A0-D6B00CF57D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3684"/>
              <a:stretch/>
            </p:blipFill>
            <p:spPr>
              <a:xfrm>
                <a:off x="3458605" y="2215850"/>
                <a:ext cx="710942" cy="741324"/>
              </a:xfrm>
              <a:prstGeom prst="flowChartConnector">
                <a:avLst/>
              </a:prstGeom>
              <a:ln>
                <a:solidFill>
                  <a:srgbClr val="C4D4E2"/>
                </a:solidFill>
              </a:ln>
            </p:spPr>
          </p:pic>
          <p:sp>
            <p:nvSpPr>
              <p:cNvPr id="33" name="Flussdiagramm: Verbinder 14">
                <a:extLst>
                  <a:ext uri="{FF2B5EF4-FFF2-40B4-BE49-F238E27FC236}">
                    <a16:creationId xmlns:a16="http://schemas.microsoft.com/office/drawing/2014/main" id="{C75942F5-86EE-4E49-88E8-71B749470814}"/>
                  </a:ext>
                </a:extLst>
              </p:cNvPr>
              <p:cNvSpPr/>
              <p:nvPr/>
            </p:nvSpPr>
            <p:spPr>
              <a:xfrm>
                <a:off x="3286148" y="2076617"/>
                <a:ext cx="1044000" cy="1044000"/>
              </a:xfrm>
              <a:prstGeom prst="flowChartConnector">
                <a:avLst/>
              </a:prstGeom>
              <a:solidFill>
                <a:schemeClr val="bg1"/>
              </a:solidFill>
              <a:ln w="38100">
                <a:solidFill>
                  <a:srgbClr val="C4D4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31" name="Grafik 30">
              <a:extLst>
                <a:ext uri="{FF2B5EF4-FFF2-40B4-BE49-F238E27FC236}">
                  <a16:creationId xmlns:a16="http://schemas.microsoft.com/office/drawing/2014/main" id="{3871BA45-B7AB-4C7E-93FF-F56EE33C81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62015" y="1814621"/>
              <a:ext cx="884187" cy="919824"/>
            </a:xfrm>
            <a:prstGeom prst="flowChartConnector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21580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Ellipse 1">
            <a:extLst>
              <a:ext uri="{FF2B5EF4-FFF2-40B4-BE49-F238E27FC236}">
                <a16:creationId xmlns:a16="http://schemas.microsoft.com/office/drawing/2014/main" id="{27C0C3E9-A4AF-409D-9BB7-9DC9882FE06C}"/>
              </a:ext>
            </a:extLst>
          </p:cNvPr>
          <p:cNvSpPr/>
          <p:nvPr/>
        </p:nvSpPr>
        <p:spPr>
          <a:xfrm>
            <a:off x="-9325" y="6124684"/>
            <a:ext cx="12218256" cy="744405"/>
          </a:xfrm>
          <a:custGeom>
            <a:avLst/>
            <a:gdLst>
              <a:gd name="connsiteX0" fmla="*/ 0 w 12627428"/>
              <a:gd name="connsiteY0" fmla="*/ 903572 h 1807144"/>
              <a:gd name="connsiteX1" fmla="*/ 6313714 w 12627428"/>
              <a:gd name="connsiteY1" fmla="*/ 0 h 1807144"/>
              <a:gd name="connsiteX2" fmla="*/ 12627428 w 12627428"/>
              <a:gd name="connsiteY2" fmla="*/ 903572 h 1807144"/>
              <a:gd name="connsiteX3" fmla="*/ 6313714 w 12627428"/>
              <a:gd name="connsiteY3" fmla="*/ 1807144 h 1807144"/>
              <a:gd name="connsiteX4" fmla="*/ 0 w 12627428"/>
              <a:gd name="connsiteY4" fmla="*/ 903572 h 1807144"/>
              <a:gd name="connsiteX0" fmla="*/ 42 w 12627470"/>
              <a:gd name="connsiteY0" fmla="*/ 903572 h 1135321"/>
              <a:gd name="connsiteX1" fmla="*/ 6313756 w 12627470"/>
              <a:gd name="connsiteY1" fmla="*/ 0 h 1135321"/>
              <a:gd name="connsiteX2" fmla="*/ 12627470 w 12627470"/>
              <a:gd name="connsiteY2" fmla="*/ 903572 h 1135321"/>
              <a:gd name="connsiteX3" fmla="*/ 6389956 w 12627470"/>
              <a:gd name="connsiteY3" fmla="*/ 940369 h 1135321"/>
              <a:gd name="connsiteX4" fmla="*/ 42 w 12627470"/>
              <a:gd name="connsiteY4" fmla="*/ 903572 h 1135321"/>
              <a:gd name="connsiteX0" fmla="*/ 42 w 12627470"/>
              <a:gd name="connsiteY0" fmla="*/ 903572 h 1175088"/>
              <a:gd name="connsiteX1" fmla="*/ 6313756 w 12627470"/>
              <a:gd name="connsiteY1" fmla="*/ 0 h 1175088"/>
              <a:gd name="connsiteX2" fmla="*/ 12627470 w 12627470"/>
              <a:gd name="connsiteY2" fmla="*/ 903572 h 1175088"/>
              <a:gd name="connsiteX3" fmla="*/ 6389956 w 12627470"/>
              <a:gd name="connsiteY3" fmla="*/ 1061019 h 1175088"/>
              <a:gd name="connsiteX4" fmla="*/ 42 w 12627470"/>
              <a:gd name="connsiteY4" fmla="*/ 903572 h 1175088"/>
              <a:gd name="connsiteX0" fmla="*/ 30 w 12430975"/>
              <a:gd name="connsiteY0" fmla="*/ 1040460 h 1169055"/>
              <a:gd name="connsiteX1" fmla="*/ 6117261 w 12430975"/>
              <a:gd name="connsiteY1" fmla="*/ 862 h 1169055"/>
              <a:gd name="connsiteX2" fmla="*/ 12430975 w 12430975"/>
              <a:gd name="connsiteY2" fmla="*/ 904434 h 1169055"/>
              <a:gd name="connsiteX3" fmla="*/ 6193461 w 12430975"/>
              <a:gd name="connsiteY3" fmla="*/ 1061881 h 1169055"/>
              <a:gd name="connsiteX4" fmla="*/ 30 w 12430975"/>
              <a:gd name="connsiteY4" fmla="*/ 1040460 h 1169055"/>
              <a:gd name="connsiteX0" fmla="*/ 1962548 w 14393493"/>
              <a:gd name="connsiteY0" fmla="*/ 1040460 h 1169055"/>
              <a:gd name="connsiteX1" fmla="*/ 8079779 w 14393493"/>
              <a:gd name="connsiteY1" fmla="*/ 862 h 1169055"/>
              <a:gd name="connsiteX2" fmla="*/ 14393493 w 14393493"/>
              <a:gd name="connsiteY2" fmla="*/ 904434 h 1169055"/>
              <a:gd name="connsiteX3" fmla="*/ 8155979 w 14393493"/>
              <a:gd name="connsiteY3" fmla="*/ 1061881 h 1169055"/>
              <a:gd name="connsiteX4" fmla="*/ 1962548 w 14393493"/>
              <a:gd name="connsiteY4" fmla="*/ 1040460 h 1169055"/>
              <a:gd name="connsiteX0" fmla="*/ 1965201 w 14372334"/>
              <a:gd name="connsiteY0" fmla="*/ 1066997 h 1168095"/>
              <a:gd name="connsiteX1" fmla="*/ 8058620 w 14372334"/>
              <a:gd name="connsiteY1" fmla="*/ 1205 h 1168095"/>
              <a:gd name="connsiteX2" fmla="*/ 14372334 w 14372334"/>
              <a:gd name="connsiteY2" fmla="*/ 904777 h 1168095"/>
              <a:gd name="connsiteX3" fmla="*/ 8134820 w 14372334"/>
              <a:gd name="connsiteY3" fmla="*/ 1062224 h 1168095"/>
              <a:gd name="connsiteX4" fmla="*/ 1965201 w 14372334"/>
              <a:gd name="connsiteY4" fmla="*/ 1066997 h 1168095"/>
              <a:gd name="connsiteX0" fmla="*/ 32753 w 12439886"/>
              <a:gd name="connsiteY0" fmla="*/ 1066997 h 1272892"/>
              <a:gd name="connsiteX1" fmla="*/ 6126172 w 12439886"/>
              <a:gd name="connsiteY1" fmla="*/ 1205 h 1272892"/>
              <a:gd name="connsiteX2" fmla="*/ 12439886 w 12439886"/>
              <a:gd name="connsiteY2" fmla="*/ 904777 h 1272892"/>
              <a:gd name="connsiteX3" fmla="*/ 6202372 w 12439886"/>
              <a:gd name="connsiteY3" fmla="*/ 1062224 h 1272892"/>
              <a:gd name="connsiteX4" fmla="*/ 32753 w 12439886"/>
              <a:gd name="connsiteY4" fmla="*/ 1066997 h 1272892"/>
              <a:gd name="connsiteX0" fmla="*/ 61370 w 12468503"/>
              <a:gd name="connsiteY0" fmla="*/ 1066997 h 1436545"/>
              <a:gd name="connsiteX1" fmla="*/ 6154789 w 12468503"/>
              <a:gd name="connsiteY1" fmla="*/ 1205 h 1436545"/>
              <a:gd name="connsiteX2" fmla="*/ 12468503 w 12468503"/>
              <a:gd name="connsiteY2" fmla="*/ 904777 h 1436545"/>
              <a:gd name="connsiteX3" fmla="*/ 6230989 w 12468503"/>
              <a:gd name="connsiteY3" fmla="*/ 1062224 h 1436545"/>
              <a:gd name="connsiteX4" fmla="*/ 61370 w 12468503"/>
              <a:gd name="connsiteY4" fmla="*/ 1066997 h 1436545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49220 w 12456353"/>
              <a:gd name="connsiteY0" fmla="*/ 1066997 h 1168095"/>
              <a:gd name="connsiteX1" fmla="*/ 6142639 w 12456353"/>
              <a:gd name="connsiteY1" fmla="*/ 1205 h 1168095"/>
              <a:gd name="connsiteX2" fmla="*/ 12456353 w 12456353"/>
              <a:gd name="connsiteY2" fmla="*/ 904777 h 1168095"/>
              <a:gd name="connsiteX3" fmla="*/ 6218839 w 12456353"/>
              <a:gd name="connsiteY3" fmla="*/ 1062224 h 1168095"/>
              <a:gd name="connsiteX4" fmla="*/ 49220 w 12456353"/>
              <a:gd name="connsiteY4" fmla="*/ 1066997 h 1168095"/>
              <a:gd name="connsiteX0" fmla="*/ 772143 w 13179276"/>
              <a:gd name="connsiteY0" fmla="*/ 1066391 h 1167489"/>
              <a:gd name="connsiteX1" fmla="*/ 762005 w 13179276"/>
              <a:gd name="connsiteY1" fmla="*/ 769655 h 1167489"/>
              <a:gd name="connsiteX2" fmla="*/ 6865562 w 13179276"/>
              <a:gd name="connsiteY2" fmla="*/ 599 h 1167489"/>
              <a:gd name="connsiteX3" fmla="*/ 13179276 w 13179276"/>
              <a:gd name="connsiteY3" fmla="*/ 904171 h 1167489"/>
              <a:gd name="connsiteX4" fmla="*/ 6941762 w 13179276"/>
              <a:gd name="connsiteY4" fmla="*/ 1061618 h 1167489"/>
              <a:gd name="connsiteX5" fmla="*/ 772143 w 13179276"/>
              <a:gd name="connsiteY5" fmla="*/ 1066391 h 1167489"/>
              <a:gd name="connsiteX0" fmla="*/ 458001 w 12865134"/>
              <a:gd name="connsiteY0" fmla="*/ 1066391 h 1167489"/>
              <a:gd name="connsiteX1" fmla="*/ 447863 w 12865134"/>
              <a:gd name="connsiteY1" fmla="*/ 769655 h 1167489"/>
              <a:gd name="connsiteX2" fmla="*/ 6551420 w 12865134"/>
              <a:gd name="connsiteY2" fmla="*/ 599 h 1167489"/>
              <a:gd name="connsiteX3" fmla="*/ 12865134 w 12865134"/>
              <a:gd name="connsiteY3" fmla="*/ 904171 h 1167489"/>
              <a:gd name="connsiteX4" fmla="*/ 6627620 w 12865134"/>
              <a:gd name="connsiteY4" fmla="*/ 1061618 h 1167489"/>
              <a:gd name="connsiteX5" fmla="*/ 458001 w 12865134"/>
              <a:gd name="connsiteY5" fmla="*/ 1066391 h 1167489"/>
              <a:gd name="connsiteX0" fmla="*/ 456152 w 12863285"/>
              <a:gd name="connsiteY0" fmla="*/ 1066391 h 1167489"/>
              <a:gd name="connsiteX1" fmla="*/ 453158 w 12863285"/>
              <a:gd name="connsiteY1" fmla="*/ 769655 h 1167489"/>
              <a:gd name="connsiteX2" fmla="*/ 6549571 w 12863285"/>
              <a:gd name="connsiteY2" fmla="*/ 599 h 1167489"/>
              <a:gd name="connsiteX3" fmla="*/ 12863285 w 12863285"/>
              <a:gd name="connsiteY3" fmla="*/ 904171 h 1167489"/>
              <a:gd name="connsiteX4" fmla="*/ 6625771 w 12863285"/>
              <a:gd name="connsiteY4" fmla="*/ 1061618 h 1167489"/>
              <a:gd name="connsiteX5" fmla="*/ 456152 w 12863285"/>
              <a:gd name="connsiteY5" fmla="*/ 1066391 h 1167489"/>
              <a:gd name="connsiteX0" fmla="*/ 454316 w 12868593"/>
              <a:gd name="connsiteY0" fmla="*/ 1068772 h 1167372"/>
              <a:gd name="connsiteX1" fmla="*/ 458466 w 12868593"/>
              <a:gd name="connsiteY1" fmla="*/ 769655 h 1167372"/>
              <a:gd name="connsiteX2" fmla="*/ 6554879 w 12868593"/>
              <a:gd name="connsiteY2" fmla="*/ 599 h 1167372"/>
              <a:gd name="connsiteX3" fmla="*/ 12868593 w 12868593"/>
              <a:gd name="connsiteY3" fmla="*/ 904171 h 1167372"/>
              <a:gd name="connsiteX4" fmla="*/ 6631079 w 12868593"/>
              <a:gd name="connsiteY4" fmla="*/ 1061618 h 1167372"/>
              <a:gd name="connsiteX5" fmla="*/ 454316 w 12868593"/>
              <a:gd name="connsiteY5" fmla="*/ 1068772 h 1167372"/>
              <a:gd name="connsiteX0" fmla="*/ 0 w 12414277"/>
              <a:gd name="connsiteY0" fmla="*/ 1068772 h 1167372"/>
              <a:gd name="connsiteX1" fmla="*/ 4150 w 12414277"/>
              <a:gd name="connsiteY1" fmla="*/ 769655 h 1167372"/>
              <a:gd name="connsiteX2" fmla="*/ 6100563 w 12414277"/>
              <a:gd name="connsiteY2" fmla="*/ 599 h 1167372"/>
              <a:gd name="connsiteX3" fmla="*/ 12414277 w 12414277"/>
              <a:gd name="connsiteY3" fmla="*/ 904171 h 1167372"/>
              <a:gd name="connsiteX4" fmla="*/ 6176763 w 12414277"/>
              <a:gd name="connsiteY4" fmla="*/ 1061618 h 1167372"/>
              <a:gd name="connsiteX5" fmla="*/ 0 w 12414277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419040"/>
              <a:gd name="connsiteY0" fmla="*/ 1068772 h 1176463"/>
              <a:gd name="connsiteX1" fmla="*/ 8913 w 12419040"/>
              <a:gd name="connsiteY1" fmla="*/ 769655 h 1176463"/>
              <a:gd name="connsiteX2" fmla="*/ 6105326 w 12419040"/>
              <a:gd name="connsiteY2" fmla="*/ 599 h 1176463"/>
              <a:gd name="connsiteX3" fmla="*/ 12419040 w 12419040"/>
              <a:gd name="connsiteY3" fmla="*/ 904171 h 1176463"/>
              <a:gd name="connsiteX4" fmla="*/ 6181526 w 12419040"/>
              <a:gd name="connsiteY4" fmla="*/ 1073524 h 1176463"/>
              <a:gd name="connsiteX5" fmla="*/ 0 w 12419040"/>
              <a:gd name="connsiteY5" fmla="*/ 1068772 h 1176463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230114"/>
              <a:gd name="connsiteY0" fmla="*/ 1069784 h 1236877"/>
              <a:gd name="connsiteX1" fmla="*/ 8913 w 12230114"/>
              <a:gd name="connsiteY1" fmla="*/ 770667 h 1236877"/>
              <a:gd name="connsiteX2" fmla="*/ 6105326 w 12230114"/>
              <a:gd name="connsiteY2" fmla="*/ 1611 h 1236877"/>
              <a:gd name="connsiteX3" fmla="*/ 12230114 w 12230114"/>
              <a:gd name="connsiteY3" fmla="*/ 995867 h 1236877"/>
              <a:gd name="connsiteX4" fmla="*/ 6181526 w 12230114"/>
              <a:gd name="connsiteY4" fmla="*/ 1074536 h 1236877"/>
              <a:gd name="connsiteX5" fmla="*/ 0 w 12230114"/>
              <a:gd name="connsiteY5" fmla="*/ 1069784 h 1236877"/>
              <a:gd name="connsiteX0" fmla="*/ 0 w 12230114"/>
              <a:gd name="connsiteY0" fmla="*/ 1069784 h 1084491"/>
              <a:gd name="connsiteX1" fmla="*/ 8913 w 12230114"/>
              <a:gd name="connsiteY1" fmla="*/ 770667 h 1084491"/>
              <a:gd name="connsiteX2" fmla="*/ 6105326 w 12230114"/>
              <a:gd name="connsiteY2" fmla="*/ 1611 h 1084491"/>
              <a:gd name="connsiteX3" fmla="*/ 12230114 w 12230114"/>
              <a:gd name="connsiteY3" fmla="*/ 995867 h 1084491"/>
              <a:gd name="connsiteX4" fmla="*/ 6181526 w 12230114"/>
              <a:gd name="connsiteY4" fmla="*/ 1074536 h 1084491"/>
              <a:gd name="connsiteX5" fmla="*/ 0 w 12230114"/>
              <a:gd name="connsiteY5" fmla="*/ 1069784 h 1084491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898591"/>
              <a:gd name="connsiteY0" fmla="*/ 1070955 h 1081430"/>
              <a:gd name="connsiteX1" fmla="*/ 8913 w 12898591"/>
              <a:gd name="connsiteY1" fmla="*/ 771838 h 1081430"/>
              <a:gd name="connsiteX2" fmla="*/ 6105326 w 12898591"/>
              <a:gd name="connsiteY2" fmla="*/ 2782 h 1081430"/>
              <a:gd name="connsiteX3" fmla="*/ 12093376 w 12898591"/>
              <a:gd name="connsiteY3" fmla="*/ 930640 h 1081430"/>
              <a:gd name="connsiteX4" fmla="*/ 12199886 w 12898591"/>
              <a:gd name="connsiteY4" fmla="*/ 1072608 h 1081430"/>
              <a:gd name="connsiteX5" fmla="*/ 6181526 w 12898591"/>
              <a:gd name="connsiteY5" fmla="*/ 1075707 h 1081430"/>
              <a:gd name="connsiteX6" fmla="*/ 0 w 12898591"/>
              <a:gd name="connsiteY6" fmla="*/ 1070955 h 1081430"/>
              <a:gd name="connsiteX0" fmla="*/ 0 w 12949453"/>
              <a:gd name="connsiteY0" fmla="*/ 1068967 h 1079442"/>
              <a:gd name="connsiteX1" fmla="*/ 8913 w 12949453"/>
              <a:gd name="connsiteY1" fmla="*/ 769850 h 1079442"/>
              <a:gd name="connsiteX2" fmla="*/ 6105326 w 12949453"/>
              <a:gd name="connsiteY2" fmla="*/ 794 h 1079442"/>
              <a:gd name="connsiteX3" fmla="*/ 12198151 w 12949453"/>
              <a:gd name="connsiteY3" fmla="*/ 925477 h 1079442"/>
              <a:gd name="connsiteX4" fmla="*/ 12199886 w 12949453"/>
              <a:gd name="connsiteY4" fmla="*/ 1070620 h 1079442"/>
              <a:gd name="connsiteX5" fmla="*/ 6181526 w 12949453"/>
              <a:gd name="connsiteY5" fmla="*/ 1073719 h 1079442"/>
              <a:gd name="connsiteX6" fmla="*/ 0 w 12949453"/>
              <a:gd name="connsiteY6" fmla="*/ 1068967 h 1079442"/>
              <a:gd name="connsiteX0" fmla="*/ 0 w 12638709"/>
              <a:gd name="connsiteY0" fmla="*/ 1068967 h 1079442"/>
              <a:gd name="connsiteX1" fmla="*/ 8913 w 12638709"/>
              <a:gd name="connsiteY1" fmla="*/ 769850 h 1079442"/>
              <a:gd name="connsiteX2" fmla="*/ 6105326 w 12638709"/>
              <a:gd name="connsiteY2" fmla="*/ 794 h 1079442"/>
              <a:gd name="connsiteX3" fmla="*/ 12198151 w 12638709"/>
              <a:gd name="connsiteY3" fmla="*/ 925477 h 1079442"/>
              <a:gd name="connsiteX4" fmla="*/ 12199886 w 12638709"/>
              <a:gd name="connsiteY4" fmla="*/ 1070620 h 1079442"/>
              <a:gd name="connsiteX5" fmla="*/ 6181526 w 12638709"/>
              <a:gd name="connsiteY5" fmla="*/ 1073719 h 1079442"/>
              <a:gd name="connsiteX6" fmla="*/ 0 w 12638709"/>
              <a:gd name="connsiteY6" fmla="*/ 1068967 h 1079442"/>
              <a:gd name="connsiteX0" fmla="*/ 0 w 12201737"/>
              <a:gd name="connsiteY0" fmla="*/ 1068967 h 1079442"/>
              <a:gd name="connsiteX1" fmla="*/ 8913 w 12201737"/>
              <a:gd name="connsiteY1" fmla="*/ 769850 h 1079442"/>
              <a:gd name="connsiteX2" fmla="*/ 6105326 w 12201737"/>
              <a:gd name="connsiteY2" fmla="*/ 794 h 1079442"/>
              <a:gd name="connsiteX3" fmla="*/ 12198151 w 12201737"/>
              <a:gd name="connsiteY3" fmla="*/ 925477 h 1079442"/>
              <a:gd name="connsiteX4" fmla="*/ 12199886 w 12201737"/>
              <a:gd name="connsiteY4" fmla="*/ 1070620 h 1079442"/>
              <a:gd name="connsiteX5" fmla="*/ 6181526 w 12201737"/>
              <a:gd name="connsiteY5" fmla="*/ 1073719 h 1079442"/>
              <a:gd name="connsiteX6" fmla="*/ 0 w 12201737"/>
              <a:gd name="connsiteY6" fmla="*/ 1068967 h 1079442"/>
              <a:gd name="connsiteX0" fmla="*/ 0 w 12201737"/>
              <a:gd name="connsiteY0" fmla="*/ 1070229 h 1080704"/>
              <a:gd name="connsiteX1" fmla="*/ 8913 w 12201737"/>
              <a:gd name="connsiteY1" fmla="*/ 771112 h 1080704"/>
              <a:gd name="connsiteX2" fmla="*/ 6105326 w 12201737"/>
              <a:gd name="connsiteY2" fmla="*/ 2056 h 1080704"/>
              <a:gd name="connsiteX3" fmla="*/ 12198151 w 12201737"/>
              <a:gd name="connsiteY3" fmla="*/ 926739 h 1080704"/>
              <a:gd name="connsiteX4" fmla="*/ 12199886 w 12201737"/>
              <a:gd name="connsiteY4" fmla="*/ 1071882 h 1080704"/>
              <a:gd name="connsiteX5" fmla="*/ 6181526 w 12201737"/>
              <a:gd name="connsiteY5" fmla="*/ 1074981 h 1080704"/>
              <a:gd name="connsiteX6" fmla="*/ 0 w 12201737"/>
              <a:gd name="connsiteY6" fmla="*/ 1070229 h 1080704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8256" h="1078700">
                <a:moveTo>
                  <a:pt x="0" y="1068225"/>
                </a:moveTo>
                <a:cubicBezTo>
                  <a:pt x="1122" y="774296"/>
                  <a:pt x="611" y="1065802"/>
                  <a:pt x="8913" y="769108"/>
                </a:cubicBezTo>
                <a:cubicBezTo>
                  <a:pt x="719683" y="191426"/>
                  <a:pt x="4070611" y="-3661"/>
                  <a:pt x="6105326" y="52"/>
                </a:cubicBezTo>
                <a:cubicBezTo>
                  <a:pt x="8140041" y="3765"/>
                  <a:pt x="11458616" y="289231"/>
                  <a:pt x="12217201" y="791385"/>
                </a:cubicBezTo>
                <a:cubicBezTo>
                  <a:pt x="12223311" y="931589"/>
                  <a:pt x="12200944" y="925050"/>
                  <a:pt x="12199886" y="1069878"/>
                </a:cubicBezTo>
                <a:lnTo>
                  <a:pt x="6181526" y="1072977"/>
                </a:lnTo>
                <a:cubicBezTo>
                  <a:pt x="4148212" y="1072702"/>
                  <a:pt x="6174089" y="1088778"/>
                  <a:pt x="0" y="1068225"/>
                </a:cubicBezTo>
                <a:close/>
              </a:path>
            </a:pathLst>
          </a:custGeom>
          <a:solidFill>
            <a:srgbClr val="D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7" name="Textfeld 236"/>
          <p:cNvSpPr txBox="1"/>
          <p:nvPr/>
        </p:nvSpPr>
        <p:spPr>
          <a:xfrm>
            <a:off x="238007" y="763604"/>
            <a:ext cx="10969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b="1" spc="-1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Basismodule im Überblick								</a:t>
            </a:r>
            <a:endParaRPr kumimoji="0" lang="de-DE" sz="3600" b="1" i="0" u="none" strike="noStrike" kern="1200" cap="none" spc="-10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897DF15-484E-4531-ACE7-1812DD12E1E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02" y="1434529"/>
            <a:ext cx="9566978" cy="4755285"/>
          </a:xfrm>
          <a:prstGeom prst="rect">
            <a:avLst/>
          </a:prstGeom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D3E76416-5DD5-0293-7CBA-6EE22A8B9B7B}"/>
              </a:ext>
            </a:extLst>
          </p:cNvPr>
          <p:cNvSpPr txBox="1">
            <a:spLocks/>
          </p:cNvSpPr>
          <p:nvPr/>
        </p:nvSpPr>
        <p:spPr>
          <a:xfrm>
            <a:off x="1790269" y="6388116"/>
            <a:ext cx="6053521" cy="3977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</a:rPr>
              <a:t>Eine Entwicklung in Kooperation von:</a:t>
            </a:r>
          </a:p>
        </p:txBody>
      </p:sp>
      <p:pic>
        <p:nvPicPr>
          <p:cNvPr id="6" name="Grafik 16">
            <a:extLst>
              <a:ext uri="{FF2B5EF4-FFF2-40B4-BE49-F238E27FC236}">
                <a16:creationId xmlns:a16="http://schemas.microsoft.com/office/drawing/2014/main" id="{2E104B4D-50E8-AF14-FAF6-437B051198C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7556" y="6343267"/>
            <a:ext cx="624328" cy="365044"/>
          </a:xfrm>
          <a:prstGeom prst="rect">
            <a:avLst/>
          </a:prstGeom>
        </p:spPr>
      </p:pic>
      <p:pic>
        <p:nvPicPr>
          <p:cNvPr id="7" name="Grafik 17">
            <a:extLst>
              <a:ext uri="{FF2B5EF4-FFF2-40B4-BE49-F238E27FC236}">
                <a16:creationId xmlns:a16="http://schemas.microsoft.com/office/drawing/2014/main" id="{322785BF-50C6-2470-9CE7-D1C80F07124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8746" y="6305634"/>
            <a:ext cx="674095" cy="440311"/>
          </a:xfrm>
          <a:prstGeom prst="rect">
            <a:avLst/>
          </a:prstGeom>
        </p:spPr>
      </p:pic>
      <p:pic>
        <p:nvPicPr>
          <p:cNvPr id="8" name="Grafik 18">
            <a:extLst>
              <a:ext uri="{FF2B5EF4-FFF2-40B4-BE49-F238E27FC236}">
                <a16:creationId xmlns:a16="http://schemas.microsoft.com/office/drawing/2014/main" id="{D8A27766-9426-B3CF-907E-A020A581C93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43790" y="6301550"/>
            <a:ext cx="1646239" cy="477305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E0DC67BC-AE30-FCEC-9DCE-2FB1DB6FAB61}"/>
              </a:ext>
            </a:extLst>
          </p:cNvPr>
          <p:cNvSpPr txBox="1"/>
          <p:nvPr/>
        </p:nvSpPr>
        <p:spPr>
          <a:xfrm>
            <a:off x="10105053" y="5221861"/>
            <a:ext cx="3442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Aufbaumodule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3EF7100-05DA-E2CE-152E-1A038FC55E9C}"/>
              </a:ext>
            </a:extLst>
          </p:cNvPr>
          <p:cNvSpPr txBox="1"/>
          <p:nvPr/>
        </p:nvSpPr>
        <p:spPr>
          <a:xfrm>
            <a:off x="9156304" y="3812172"/>
            <a:ext cx="3442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Erweiterungsmodule</a:t>
            </a:r>
          </a:p>
        </p:txBody>
      </p:sp>
    </p:spTree>
    <p:extLst>
      <p:ext uri="{BB962C8B-B14F-4D97-AF65-F5344CB8AC3E}">
        <p14:creationId xmlns:p14="http://schemas.microsoft.com/office/powerpoint/2010/main" val="353111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BE379B08-66DC-07D6-20D5-9CF03C3CF31C}"/>
              </a:ext>
            </a:extLst>
          </p:cNvPr>
          <p:cNvSpPr/>
          <p:nvPr/>
        </p:nvSpPr>
        <p:spPr>
          <a:xfrm>
            <a:off x="-9325" y="6124684"/>
            <a:ext cx="12218256" cy="744405"/>
          </a:xfrm>
          <a:custGeom>
            <a:avLst/>
            <a:gdLst>
              <a:gd name="connsiteX0" fmla="*/ 0 w 12627428"/>
              <a:gd name="connsiteY0" fmla="*/ 903572 h 1807144"/>
              <a:gd name="connsiteX1" fmla="*/ 6313714 w 12627428"/>
              <a:gd name="connsiteY1" fmla="*/ 0 h 1807144"/>
              <a:gd name="connsiteX2" fmla="*/ 12627428 w 12627428"/>
              <a:gd name="connsiteY2" fmla="*/ 903572 h 1807144"/>
              <a:gd name="connsiteX3" fmla="*/ 6313714 w 12627428"/>
              <a:gd name="connsiteY3" fmla="*/ 1807144 h 1807144"/>
              <a:gd name="connsiteX4" fmla="*/ 0 w 12627428"/>
              <a:gd name="connsiteY4" fmla="*/ 903572 h 1807144"/>
              <a:gd name="connsiteX0" fmla="*/ 42 w 12627470"/>
              <a:gd name="connsiteY0" fmla="*/ 903572 h 1135321"/>
              <a:gd name="connsiteX1" fmla="*/ 6313756 w 12627470"/>
              <a:gd name="connsiteY1" fmla="*/ 0 h 1135321"/>
              <a:gd name="connsiteX2" fmla="*/ 12627470 w 12627470"/>
              <a:gd name="connsiteY2" fmla="*/ 903572 h 1135321"/>
              <a:gd name="connsiteX3" fmla="*/ 6389956 w 12627470"/>
              <a:gd name="connsiteY3" fmla="*/ 940369 h 1135321"/>
              <a:gd name="connsiteX4" fmla="*/ 42 w 12627470"/>
              <a:gd name="connsiteY4" fmla="*/ 903572 h 1135321"/>
              <a:gd name="connsiteX0" fmla="*/ 42 w 12627470"/>
              <a:gd name="connsiteY0" fmla="*/ 903572 h 1175088"/>
              <a:gd name="connsiteX1" fmla="*/ 6313756 w 12627470"/>
              <a:gd name="connsiteY1" fmla="*/ 0 h 1175088"/>
              <a:gd name="connsiteX2" fmla="*/ 12627470 w 12627470"/>
              <a:gd name="connsiteY2" fmla="*/ 903572 h 1175088"/>
              <a:gd name="connsiteX3" fmla="*/ 6389956 w 12627470"/>
              <a:gd name="connsiteY3" fmla="*/ 1061019 h 1175088"/>
              <a:gd name="connsiteX4" fmla="*/ 42 w 12627470"/>
              <a:gd name="connsiteY4" fmla="*/ 903572 h 1175088"/>
              <a:gd name="connsiteX0" fmla="*/ 30 w 12430975"/>
              <a:gd name="connsiteY0" fmla="*/ 1040460 h 1169055"/>
              <a:gd name="connsiteX1" fmla="*/ 6117261 w 12430975"/>
              <a:gd name="connsiteY1" fmla="*/ 862 h 1169055"/>
              <a:gd name="connsiteX2" fmla="*/ 12430975 w 12430975"/>
              <a:gd name="connsiteY2" fmla="*/ 904434 h 1169055"/>
              <a:gd name="connsiteX3" fmla="*/ 6193461 w 12430975"/>
              <a:gd name="connsiteY3" fmla="*/ 1061881 h 1169055"/>
              <a:gd name="connsiteX4" fmla="*/ 30 w 12430975"/>
              <a:gd name="connsiteY4" fmla="*/ 1040460 h 1169055"/>
              <a:gd name="connsiteX0" fmla="*/ 1962548 w 14393493"/>
              <a:gd name="connsiteY0" fmla="*/ 1040460 h 1169055"/>
              <a:gd name="connsiteX1" fmla="*/ 8079779 w 14393493"/>
              <a:gd name="connsiteY1" fmla="*/ 862 h 1169055"/>
              <a:gd name="connsiteX2" fmla="*/ 14393493 w 14393493"/>
              <a:gd name="connsiteY2" fmla="*/ 904434 h 1169055"/>
              <a:gd name="connsiteX3" fmla="*/ 8155979 w 14393493"/>
              <a:gd name="connsiteY3" fmla="*/ 1061881 h 1169055"/>
              <a:gd name="connsiteX4" fmla="*/ 1962548 w 14393493"/>
              <a:gd name="connsiteY4" fmla="*/ 1040460 h 1169055"/>
              <a:gd name="connsiteX0" fmla="*/ 1965201 w 14372334"/>
              <a:gd name="connsiteY0" fmla="*/ 1066997 h 1168095"/>
              <a:gd name="connsiteX1" fmla="*/ 8058620 w 14372334"/>
              <a:gd name="connsiteY1" fmla="*/ 1205 h 1168095"/>
              <a:gd name="connsiteX2" fmla="*/ 14372334 w 14372334"/>
              <a:gd name="connsiteY2" fmla="*/ 904777 h 1168095"/>
              <a:gd name="connsiteX3" fmla="*/ 8134820 w 14372334"/>
              <a:gd name="connsiteY3" fmla="*/ 1062224 h 1168095"/>
              <a:gd name="connsiteX4" fmla="*/ 1965201 w 14372334"/>
              <a:gd name="connsiteY4" fmla="*/ 1066997 h 1168095"/>
              <a:gd name="connsiteX0" fmla="*/ 32753 w 12439886"/>
              <a:gd name="connsiteY0" fmla="*/ 1066997 h 1272892"/>
              <a:gd name="connsiteX1" fmla="*/ 6126172 w 12439886"/>
              <a:gd name="connsiteY1" fmla="*/ 1205 h 1272892"/>
              <a:gd name="connsiteX2" fmla="*/ 12439886 w 12439886"/>
              <a:gd name="connsiteY2" fmla="*/ 904777 h 1272892"/>
              <a:gd name="connsiteX3" fmla="*/ 6202372 w 12439886"/>
              <a:gd name="connsiteY3" fmla="*/ 1062224 h 1272892"/>
              <a:gd name="connsiteX4" fmla="*/ 32753 w 12439886"/>
              <a:gd name="connsiteY4" fmla="*/ 1066997 h 1272892"/>
              <a:gd name="connsiteX0" fmla="*/ 61370 w 12468503"/>
              <a:gd name="connsiteY0" fmla="*/ 1066997 h 1436545"/>
              <a:gd name="connsiteX1" fmla="*/ 6154789 w 12468503"/>
              <a:gd name="connsiteY1" fmla="*/ 1205 h 1436545"/>
              <a:gd name="connsiteX2" fmla="*/ 12468503 w 12468503"/>
              <a:gd name="connsiteY2" fmla="*/ 904777 h 1436545"/>
              <a:gd name="connsiteX3" fmla="*/ 6230989 w 12468503"/>
              <a:gd name="connsiteY3" fmla="*/ 1062224 h 1436545"/>
              <a:gd name="connsiteX4" fmla="*/ 61370 w 12468503"/>
              <a:gd name="connsiteY4" fmla="*/ 1066997 h 1436545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1370 w 12468503"/>
              <a:gd name="connsiteY0" fmla="*/ 1066997 h 1447833"/>
              <a:gd name="connsiteX1" fmla="*/ 6154789 w 12468503"/>
              <a:gd name="connsiteY1" fmla="*/ 1205 h 1447833"/>
              <a:gd name="connsiteX2" fmla="*/ 12468503 w 12468503"/>
              <a:gd name="connsiteY2" fmla="*/ 904777 h 1447833"/>
              <a:gd name="connsiteX3" fmla="*/ 6230989 w 12468503"/>
              <a:gd name="connsiteY3" fmla="*/ 1062224 h 1447833"/>
              <a:gd name="connsiteX4" fmla="*/ 61370 w 12468503"/>
              <a:gd name="connsiteY4" fmla="*/ 1066997 h 1447833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453477"/>
              <a:gd name="connsiteX1" fmla="*/ 6161330 w 12475044"/>
              <a:gd name="connsiteY1" fmla="*/ 1205 h 1453477"/>
              <a:gd name="connsiteX2" fmla="*/ 12475044 w 12475044"/>
              <a:gd name="connsiteY2" fmla="*/ 904777 h 1453477"/>
              <a:gd name="connsiteX3" fmla="*/ 6237530 w 12475044"/>
              <a:gd name="connsiteY3" fmla="*/ 1062224 h 1453477"/>
              <a:gd name="connsiteX4" fmla="*/ 67911 w 12475044"/>
              <a:gd name="connsiteY4" fmla="*/ 1066997 h 1453477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67911 w 12475044"/>
              <a:gd name="connsiteY0" fmla="*/ 1066997 h 1168095"/>
              <a:gd name="connsiteX1" fmla="*/ 6161330 w 12475044"/>
              <a:gd name="connsiteY1" fmla="*/ 1205 h 1168095"/>
              <a:gd name="connsiteX2" fmla="*/ 12475044 w 12475044"/>
              <a:gd name="connsiteY2" fmla="*/ 904777 h 1168095"/>
              <a:gd name="connsiteX3" fmla="*/ 6237530 w 12475044"/>
              <a:gd name="connsiteY3" fmla="*/ 1062224 h 1168095"/>
              <a:gd name="connsiteX4" fmla="*/ 67911 w 12475044"/>
              <a:gd name="connsiteY4" fmla="*/ 1066997 h 1168095"/>
              <a:gd name="connsiteX0" fmla="*/ 49220 w 12456353"/>
              <a:gd name="connsiteY0" fmla="*/ 1066997 h 1168095"/>
              <a:gd name="connsiteX1" fmla="*/ 6142639 w 12456353"/>
              <a:gd name="connsiteY1" fmla="*/ 1205 h 1168095"/>
              <a:gd name="connsiteX2" fmla="*/ 12456353 w 12456353"/>
              <a:gd name="connsiteY2" fmla="*/ 904777 h 1168095"/>
              <a:gd name="connsiteX3" fmla="*/ 6218839 w 12456353"/>
              <a:gd name="connsiteY3" fmla="*/ 1062224 h 1168095"/>
              <a:gd name="connsiteX4" fmla="*/ 49220 w 12456353"/>
              <a:gd name="connsiteY4" fmla="*/ 1066997 h 1168095"/>
              <a:gd name="connsiteX0" fmla="*/ 772143 w 13179276"/>
              <a:gd name="connsiteY0" fmla="*/ 1066391 h 1167489"/>
              <a:gd name="connsiteX1" fmla="*/ 762005 w 13179276"/>
              <a:gd name="connsiteY1" fmla="*/ 769655 h 1167489"/>
              <a:gd name="connsiteX2" fmla="*/ 6865562 w 13179276"/>
              <a:gd name="connsiteY2" fmla="*/ 599 h 1167489"/>
              <a:gd name="connsiteX3" fmla="*/ 13179276 w 13179276"/>
              <a:gd name="connsiteY3" fmla="*/ 904171 h 1167489"/>
              <a:gd name="connsiteX4" fmla="*/ 6941762 w 13179276"/>
              <a:gd name="connsiteY4" fmla="*/ 1061618 h 1167489"/>
              <a:gd name="connsiteX5" fmla="*/ 772143 w 13179276"/>
              <a:gd name="connsiteY5" fmla="*/ 1066391 h 1167489"/>
              <a:gd name="connsiteX0" fmla="*/ 458001 w 12865134"/>
              <a:gd name="connsiteY0" fmla="*/ 1066391 h 1167489"/>
              <a:gd name="connsiteX1" fmla="*/ 447863 w 12865134"/>
              <a:gd name="connsiteY1" fmla="*/ 769655 h 1167489"/>
              <a:gd name="connsiteX2" fmla="*/ 6551420 w 12865134"/>
              <a:gd name="connsiteY2" fmla="*/ 599 h 1167489"/>
              <a:gd name="connsiteX3" fmla="*/ 12865134 w 12865134"/>
              <a:gd name="connsiteY3" fmla="*/ 904171 h 1167489"/>
              <a:gd name="connsiteX4" fmla="*/ 6627620 w 12865134"/>
              <a:gd name="connsiteY4" fmla="*/ 1061618 h 1167489"/>
              <a:gd name="connsiteX5" fmla="*/ 458001 w 12865134"/>
              <a:gd name="connsiteY5" fmla="*/ 1066391 h 1167489"/>
              <a:gd name="connsiteX0" fmla="*/ 456152 w 12863285"/>
              <a:gd name="connsiteY0" fmla="*/ 1066391 h 1167489"/>
              <a:gd name="connsiteX1" fmla="*/ 453158 w 12863285"/>
              <a:gd name="connsiteY1" fmla="*/ 769655 h 1167489"/>
              <a:gd name="connsiteX2" fmla="*/ 6549571 w 12863285"/>
              <a:gd name="connsiteY2" fmla="*/ 599 h 1167489"/>
              <a:gd name="connsiteX3" fmla="*/ 12863285 w 12863285"/>
              <a:gd name="connsiteY3" fmla="*/ 904171 h 1167489"/>
              <a:gd name="connsiteX4" fmla="*/ 6625771 w 12863285"/>
              <a:gd name="connsiteY4" fmla="*/ 1061618 h 1167489"/>
              <a:gd name="connsiteX5" fmla="*/ 456152 w 12863285"/>
              <a:gd name="connsiteY5" fmla="*/ 1066391 h 1167489"/>
              <a:gd name="connsiteX0" fmla="*/ 454316 w 12868593"/>
              <a:gd name="connsiteY0" fmla="*/ 1068772 h 1167372"/>
              <a:gd name="connsiteX1" fmla="*/ 458466 w 12868593"/>
              <a:gd name="connsiteY1" fmla="*/ 769655 h 1167372"/>
              <a:gd name="connsiteX2" fmla="*/ 6554879 w 12868593"/>
              <a:gd name="connsiteY2" fmla="*/ 599 h 1167372"/>
              <a:gd name="connsiteX3" fmla="*/ 12868593 w 12868593"/>
              <a:gd name="connsiteY3" fmla="*/ 904171 h 1167372"/>
              <a:gd name="connsiteX4" fmla="*/ 6631079 w 12868593"/>
              <a:gd name="connsiteY4" fmla="*/ 1061618 h 1167372"/>
              <a:gd name="connsiteX5" fmla="*/ 454316 w 12868593"/>
              <a:gd name="connsiteY5" fmla="*/ 1068772 h 1167372"/>
              <a:gd name="connsiteX0" fmla="*/ 0 w 12414277"/>
              <a:gd name="connsiteY0" fmla="*/ 1068772 h 1167372"/>
              <a:gd name="connsiteX1" fmla="*/ 4150 w 12414277"/>
              <a:gd name="connsiteY1" fmla="*/ 769655 h 1167372"/>
              <a:gd name="connsiteX2" fmla="*/ 6100563 w 12414277"/>
              <a:gd name="connsiteY2" fmla="*/ 599 h 1167372"/>
              <a:gd name="connsiteX3" fmla="*/ 12414277 w 12414277"/>
              <a:gd name="connsiteY3" fmla="*/ 904171 h 1167372"/>
              <a:gd name="connsiteX4" fmla="*/ 6176763 w 12414277"/>
              <a:gd name="connsiteY4" fmla="*/ 1061618 h 1167372"/>
              <a:gd name="connsiteX5" fmla="*/ 0 w 12414277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67372"/>
              <a:gd name="connsiteX1" fmla="*/ 8913 w 12419040"/>
              <a:gd name="connsiteY1" fmla="*/ 769655 h 1167372"/>
              <a:gd name="connsiteX2" fmla="*/ 6105326 w 12419040"/>
              <a:gd name="connsiteY2" fmla="*/ 599 h 1167372"/>
              <a:gd name="connsiteX3" fmla="*/ 12419040 w 12419040"/>
              <a:gd name="connsiteY3" fmla="*/ 904171 h 1167372"/>
              <a:gd name="connsiteX4" fmla="*/ 6181526 w 12419040"/>
              <a:gd name="connsiteY4" fmla="*/ 1061618 h 1167372"/>
              <a:gd name="connsiteX5" fmla="*/ 0 w 12419040"/>
              <a:gd name="connsiteY5" fmla="*/ 1068772 h 1167372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419040"/>
              <a:gd name="connsiteY0" fmla="*/ 1068772 h 1176463"/>
              <a:gd name="connsiteX1" fmla="*/ 8913 w 12419040"/>
              <a:gd name="connsiteY1" fmla="*/ 769655 h 1176463"/>
              <a:gd name="connsiteX2" fmla="*/ 6105326 w 12419040"/>
              <a:gd name="connsiteY2" fmla="*/ 599 h 1176463"/>
              <a:gd name="connsiteX3" fmla="*/ 12419040 w 12419040"/>
              <a:gd name="connsiteY3" fmla="*/ 904171 h 1176463"/>
              <a:gd name="connsiteX4" fmla="*/ 6181526 w 12419040"/>
              <a:gd name="connsiteY4" fmla="*/ 1073524 h 1176463"/>
              <a:gd name="connsiteX5" fmla="*/ 0 w 12419040"/>
              <a:gd name="connsiteY5" fmla="*/ 1068772 h 1176463"/>
              <a:gd name="connsiteX0" fmla="*/ 0 w 12419040"/>
              <a:gd name="connsiteY0" fmla="*/ 1068772 h 1171802"/>
              <a:gd name="connsiteX1" fmla="*/ 8913 w 12419040"/>
              <a:gd name="connsiteY1" fmla="*/ 769655 h 1171802"/>
              <a:gd name="connsiteX2" fmla="*/ 6105326 w 12419040"/>
              <a:gd name="connsiteY2" fmla="*/ 599 h 1171802"/>
              <a:gd name="connsiteX3" fmla="*/ 12419040 w 12419040"/>
              <a:gd name="connsiteY3" fmla="*/ 904171 h 1171802"/>
              <a:gd name="connsiteX4" fmla="*/ 6181526 w 12419040"/>
              <a:gd name="connsiteY4" fmla="*/ 1073524 h 1171802"/>
              <a:gd name="connsiteX5" fmla="*/ 0 w 12419040"/>
              <a:gd name="connsiteY5" fmla="*/ 1068772 h 1171802"/>
              <a:gd name="connsiteX0" fmla="*/ 0 w 12230114"/>
              <a:gd name="connsiteY0" fmla="*/ 1069784 h 1236877"/>
              <a:gd name="connsiteX1" fmla="*/ 8913 w 12230114"/>
              <a:gd name="connsiteY1" fmla="*/ 770667 h 1236877"/>
              <a:gd name="connsiteX2" fmla="*/ 6105326 w 12230114"/>
              <a:gd name="connsiteY2" fmla="*/ 1611 h 1236877"/>
              <a:gd name="connsiteX3" fmla="*/ 12230114 w 12230114"/>
              <a:gd name="connsiteY3" fmla="*/ 995867 h 1236877"/>
              <a:gd name="connsiteX4" fmla="*/ 6181526 w 12230114"/>
              <a:gd name="connsiteY4" fmla="*/ 1074536 h 1236877"/>
              <a:gd name="connsiteX5" fmla="*/ 0 w 12230114"/>
              <a:gd name="connsiteY5" fmla="*/ 1069784 h 1236877"/>
              <a:gd name="connsiteX0" fmla="*/ 0 w 12230114"/>
              <a:gd name="connsiteY0" fmla="*/ 1069784 h 1084491"/>
              <a:gd name="connsiteX1" fmla="*/ 8913 w 12230114"/>
              <a:gd name="connsiteY1" fmla="*/ 770667 h 1084491"/>
              <a:gd name="connsiteX2" fmla="*/ 6105326 w 12230114"/>
              <a:gd name="connsiteY2" fmla="*/ 1611 h 1084491"/>
              <a:gd name="connsiteX3" fmla="*/ 12230114 w 12230114"/>
              <a:gd name="connsiteY3" fmla="*/ 995867 h 1084491"/>
              <a:gd name="connsiteX4" fmla="*/ 6181526 w 12230114"/>
              <a:gd name="connsiteY4" fmla="*/ 1074536 h 1084491"/>
              <a:gd name="connsiteX5" fmla="*/ 0 w 12230114"/>
              <a:gd name="connsiteY5" fmla="*/ 1069784 h 1084491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199886"/>
              <a:gd name="connsiteY0" fmla="*/ 1070955 h 1081430"/>
              <a:gd name="connsiteX1" fmla="*/ 8913 w 12199886"/>
              <a:gd name="connsiteY1" fmla="*/ 771838 h 1081430"/>
              <a:gd name="connsiteX2" fmla="*/ 6105326 w 12199886"/>
              <a:gd name="connsiteY2" fmla="*/ 2782 h 1081430"/>
              <a:gd name="connsiteX3" fmla="*/ 12199886 w 12199886"/>
              <a:gd name="connsiteY3" fmla="*/ 1072608 h 1081430"/>
              <a:gd name="connsiteX4" fmla="*/ 6181526 w 12199886"/>
              <a:gd name="connsiteY4" fmla="*/ 1075707 h 1081430"/>
              <a:gd name="connsiteX5" fmla="*/ 0 w 12199886"/>
              <a:gd name="connsiteY5" fmla="*/ 1070955 h 1081430"/>
              <a:gd name="connsiteX0" fmla="*/ 0 w 12898591"/>
              <a:gd name="connsiteY0" fmla="*/ 1070955 h 1081430"/>
              <a:gd name="connsiteX1" fmla="*/ 8913 w 12898591"/>
              <a:gd name="connsiteY1" fmla="*/ 771838 h 1081430"/>
              <a:gd name="connsiteX2" fmla="*/ 6105326 w 12898591"/>
              <a:gd name="connsiteY2" fmla="*/ 2782 h 1081430"/>
              <a:gd name="connsiteX3" fmla="*/ 12093376 w 12898591"/>
              <a:gd name="connsiteY3" fmla="*/ 930640 h 1081430"/>
              <a:gd name="connsiteX4" fmla="*/ 12199886 w 12898591"/>
              <a:gd name="connsiteY4" fmla="*/ 1072608 h 1081430"/>
              <a:gd name="connsiteX5" fmla="*/ 6181526 w 12898591"/>
              <a:gd name="connsiteY5" fmla="*/ 1075707 h 1081430"/>
              <a:gd name="connsiteX6" fmla="*/ 0 w 12898591"/>
              <a:gd name="connsiteY6" fmla="*/ 1070955 h 1081430"/>
              <a:gd name="connsiteX0" fmla="*/ 0 w 12949453"/>
              <a:gd name="connsiteY0" fmla="*/ 1068967 h 1079442"/>
              <a:gd name="connsiteX1" fmla="*/ 8913 w 12949453"/>
              <a:gd name="connsiteY1" fmla="*/ 769850 h 1079442"/>
              <a:gd name="connsiteX2" fmla="*/ 6105326 w 12949453"/>
              <a:gd name="connsiteY2" fmla="*/ 794 h 1079442"/>
              <a:gd name="connsiteX3" fmla="*/ 12198151 w 12949453"/>
              <a:gd name="connsiteY3" fmla="*/ 925477 h 1079442"/>
              <a:gd name="connsiteX4" fmla="*/ 12199886 w 12949453"/>
              <a:gd name="connsiteY4" fmla="*/ 1070620 h 1079442"/>
              <a:gd name="connsiteX5" fmla="*/ 6181526 w 12949453"/>
              <a:gd name="connsiteY5" fmla="*/ 1073719 h 1079442"/>
              <a:gd name="connsiteX6" fmla="*/ 0 w 12949453"/>
              <a:gd name="connsiteY6" fmla="*/ 1068967 h 1079442"/>
              <a:gd name="connsiteX0" fmla="*/ 0 w 12638709"/>
              <a:gd name="connsiteY0" fmla="*/ 1068967 h 1079442"/>
              <a:gd name="connsiteX1" fmla="*/ 8913 w 12638709"/>
              <a:gd name="connsiteY1" fmla="*/ 769850 h 1079442"/>
              <a:gd name="connsiteX2" fmla="*/ 6105326 w 12638709"/>
              <a:gd name="connsiteY2" fmla="*/ 794 h 1079442"/>
              <a:gd name="connsiteX3" fmla="*/ 12198151 w 12638709"/>
              <a:gd name="connsiteY3" fmla="*/ 925477 h 1079442"/>
              <a:gd name="connsiteX4" fmla="*/ 12199886 w 12638709"/>
              <a:gd name="connsiteY4" fmla="*/ 1070620 h 1079442"/>
              <a:gd name="connsiteX5" fmla="*/ 6181526 w 12638709"/>
              <a:gd name="connsiteY5" fmla="*/ 1073719 h 1079442"/>
              <a:gd name="connsiteX6" fmla="*/ 0 w 12638709"/>
              <a:gd name="connsiteY6" fmla="*/ 1068967 h 1079442"/>
              <a:gd name="connsiteX0" fmla="*/ 0 w 12201737"/>
              <a:gd name="connsiteY0" fmla="*/ 1068967 h 1079442"/>
              <a:gd name="connsiteX1" fmla="*/ 8913 w 12201737"/>
              <a:gd name="connsiteY1" fmla="*/ 769850 h 1079442"/>
              <a:gd name="connsiteX2" fmla="*/ 6105326 w 12201737"/>
              <a:gd name="connsiteY2" fmla="*/ 794 h 1079442"/>
              <a:gd name="connsiteX3" fmla="*/ 12198151 w 12201737"/>
              <a:gd name="connsiteY3" fmla="*/ 925477 h 1079442"/>
              <a:gd name="connsiteX4" fmla="*/ 12199886 w 12201737"/>
              <a:gd name="connsiteY4" fmla="*/ 1070620 h 1079442"/>
              <a:gd name="connsiteX5" fmla="*/ 6181526 w 12201737"/>
              <a:gd name="connsiteY5" fmla="*/ 1073719 h 1079442"/>
              <a:gd name="connsiteX6" fmla="*/ 0 w 12201737"/>
              <a:gd name="connsiteY6" fmla="*/ 1068967 h 1079442"/>
              <a:gd name="connsiteX0" fmla="*/ 0 w 12201737"/>
              <a:gd name="connsiteY0" fmla="*/ 1070229 h 1080704"/>
              <a:gd name="connsiteX1" fmla="*/ 8913 w 12201737"/>
              <a:gd name="connsiteY1" fmla="*/ 771112 h 1080704"/>
              <a:gd name="connsiteX2" fmla="*/ 6105326 w 12201737"/>
              <a:gd name="connsiteY2" fmla="*/ 2056 h 1080704"/>
              <a:gd name="connsiteX3" fmla="*/ 12198151 w 12201737"/>
              <a:gd name="connsiteY3" fmla="*/ 926739 h 1080704"/>
              <a:gd name="connsiteX4" fmla="*/ 12199886 w 12201737"/>
              <a:gd name="connsiteY4" fmla="*/ 1071882 h 1080704"/>
              <a:gd name="connsiteX5" fmla="*/ 6181526 w 12201737"/>
              <a:gd name="connsiteY5" fmla="*/ 1074981 h 1080704"/>
              <a:gd name="connsiteX6" fmla="*/ 0 w 12201737"/>
              <a:gd name="connsiteY6" fmla="*/ 1070229 h 1080704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  <a:gd name="connsiteX0" fmla="*/ 0 w 12218256"/>
              <a:gd name="connsiteY0" fmla="*/ 1068225 h 1078700"/>
              <a:gd name="connsiteX1" fmla="*/ 8913 w 12218256"/>
              <a:gd name="connsiteY1" fmla="*/ 769108 h 1078700"/>
              <a:gd name="connsiteX2" fmla="*/ 6105326 w 12218256"/>
              <a:gd name="connsiteY2" fmla="*/ 52 h 1078700"/>
              <a:gd name="connsiteX3" fmla="*/ 12217201 w 12218256"/>
              <a:gd name="connsiteY3" fmla="*/ 791385 h 1078700"/>
              <a:gd name="connsiteX4" fmla="*/ 12199886 w 12218256"/>
              <a:gd name="connsiteY4" fmla="*/ 1069878 h 1078700"/>
              <a:gd name="connsiteX5" fmla="*/ 6181526 w 12218256"/>
              <a:gd name="connsiteY5" fmla="*/ 1072977 h 1078700"/>
              <a:gd name="connsiteX6" fmla="*/ 0 w 12218256"/>
              <a:gd name="connsiteY6" fmla="*/ 1068225 h 107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8256" h="1078700">
                <a:moveTo>
                  <a:pt x="0" y="1068225"/>
                </a:moveTo>
                <a:cubicBezTo>
                  <a:pt x="1122" y="774296"/>
                  <a:pt x="611" y="1065802"/>
                  <a:pt x="8913" y="769108"/>
                </a:cubicBezTo>
                <a:cubicBezTo>
                  <a:pt x="719683" y="191426"/>
                  <a:pt x="4070611" y="-3661"/>
                  <a:pt x="6105326" y="52"/>
                </a:cubicBezTo>
                <a:cubicBezTo>
                  <a:pt x="8140041" y="3765"/>
                  <a:pt x="11458616" y="289231"/>
                  <a:pt x="12217201" y="791385"/>
                </a:cubicBezTo>
                <a:cubicBezTo>
                  <a:pt x="12223311" y="931589"/>
                  <a:pt x="12200944" y="925050"/>
                  <a:pt x="12199886" y="1069878"/>
                </a:cubicBezTo>
                <a:lnTo>
                  <a:pt x="6181526" y="1072977"/>
                </a:lnTo>
                <a:cubicBezTo>
                  <a:pt x="4148212" y="1072702"/>
                  <a:pt x="6174089" y="1088778"/>
                  <a:pt x="0" y="1068225"/>
                </a:cubicBezTo>
                <a:close/>
              </a:path>
            </a:pathLst>
          </a:custGeom>
          <a:solidFill>
            <a:srgbClr val="D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3ECDF064-CF02-47B4-B6DC-9BF3166BA429}"/>
              </a:ext>
            </a:extLst>
          </p:cNvPr>
          <p:cNvSpPr/>
          <p:nvPr/>
        </p:nvSpPr>
        <p:spPr>
          <a:xfrm>
            <a:off x="5477525" y="2391228"/>
            <a:ext cx="6714476" cy="2218799"/>
          </a:xfrm>
          <a:prstGeom prst="rect">
            <a:avLst/>
          </a:prstGeom>
          <a:solidFill>
            <a:srgbClr val="AEC4D7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313833F6-D065-46C7-9A95-4288E4E344C7}"/>
              </a:ext>
            </a:extLst>
          </p:cNvPr>
          <p:cNvSpPr/>
          <p:nvPr/>
        </p:nvSpPr>
        <p:spPr>
          <a:xfrm>
            <a:off x="0" y="2391228"/>
            <a:ext cx="5143889" cy="2218799"/>
          </a:xfrm>
          <a:prstGeom prst="rect">
            <a:avLst/>
          </a:prstGeom>
          <a:solidFill>
            <a:srgbClr val="F5A5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feld 14">
            <a:extLst>
              <a:ext uri="{FF2B5EF4-FFF2-40B4-BE49-F238E27FC236}">
                <a16:creationId xmlns:a16="http://schemas.microsoft.com/office/drawing/2014/main" id="{194B0A51-D317-4B28-9C4C-5E9591D33913}"/>
              </a:ext>
            </a:extLst>
          </p:cNvPr>
          <p:cNvSpPr txBox="1"/>
          <p:nvPr/>
        </p:nvSpPr>
        <p:spPr>
          <a:xfrm>
            <a:off x="91255" y="966076"/>
            <a:ext cx="1200949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500" b="1" i="0" u="none" strike="noStrike" kern="1200" cap="none" spc="-100" normalizeH="0" baseline="0" noProof="0" dirty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KI-Module im Überblick</a:t>
            </a:r>
          </a:p>
        </p:txBody>
      </p:sp>
      <p:sp>
        <p:nvSpPr>
          <p:cNvPr id="113" name="Textfeld 38">
            <a:extLst>
              <a:ext uri="{FF2B5EF4-FFF2-40B4-BE49-F238E27FC236}">
                <a16:creationId xmlns:a16="http://schemas.microsoft.com/office/drawing/2014/main" id="{2613298A-7F7D-46AF-B37E-2F589F2B5058}"/>
              </a:ext>
            </a:extLst>
          </p:cNvPr>
          <p:cNvSpPr txBox="1"/>
          <p:nvPr/>
        </p:nvSpPr>
        <p:spPr>
          <a:xfrm>
            <a:off x="1862905" y="2518222"/>
            <a:ext cx="166068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EA8F0A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Basismodul 2 </a:t>
            </a:r>
            <a:b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Von Turing Tests &amp; Sprachassistenten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/>
              <a:ea typeface="ヒラギノ角ゴ ProN W3" pitchFamily="-107" charset="-128"/>
              <a:cs typeface="Arial" pitchFamily="34" charset="0"/>
              <a:sym typeface="Gill Sans" pitchFamily="-107" charset="0"/>
            </a:endParaRPr>
          </a:p>
        </p:txBody>
      </p:sp>
      <p:sp>
        <p:nvSpPr>
          <p:cNvPr id="114" name="Textfeld 41">
            <a:extLst>
              <a:ext uri="{FF2B5EF4-FFF2-40B4-BE49-F238E27FC236}">
                <a16:creationId xmlns:a16="http://schemas.microsoft.com/office/drawing/2014/main" id="{058F0DB7-7A5F-4E27-9029-02B402C4BCFA}"/>
              </a:ext>
            </a:extLst>
          </p:cNvPr>
          <p:cNvSpPr txBox="1"/>
          <p:nvPr/>
        </p:nvSpPr>
        <p:spPr>
          <a:xfrm>
            <a:off x="174247" y="2518222"/>
            <a:ext cx="166068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EA8F0A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Basismodul 1 </a:t>
            </a:r>
            <a:b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KI im Alltag auf der Spur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/>
              <a:ea typeface="ヒラギノ角ゴ ProN W3" pitchFamily="-107" charset="-128"/>
              <a:cs typeface="Arial" pitchFamily="34" charset="0"/>
              <a:sym typeface="Gill Sans" pitchFamily="-107" charset="0"/>
            </a:endParaRPr>
          </a:p>
        </p:txBody>
      </p:sp>
      <p:sp>
        <p:nvSpPr>
          <p:cNvPr id="120" name="Textfeld 24">
            <a:extLst>
              <a:ext uri="{FF2B5EF4-FFF2-40B4-BE49-F238E27FC236}">
                <a16:creationId xmlns:a16="http://schemas.microsoft.com/office/drawing/2014/main" id="{A325B317-BCAA-40EF-B660-8F3B2AC7FB13}"/>
              </a:ext>
            </a:extLst>
          </p:cNvPr>
          <p:cNvSpPr txBox="1"/>
          <p:nvPr/>
        </p:nvSpPr>
        <p:spPr>
          <a:xfrm>
            <a:off x="7163092" y="2522301"/>
            <a:ext cx="152482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6000"/>
              </a:spcAft>
              <a:buClr>
                <a:srgbClr val="EA8F0A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5A500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Aufbaumodul 1</a:t>
            </a:r>
            <a:b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5A500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5A500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Computer selbst lernen lassen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5A500"/>
              </a:solidFill>
              <a:effectLst/>
              <a:uLnTx/>
              <a:uFillTx/>
              <a:latin typeface="Arial" panose="020B0604020202020204"/>
              <a:ea typeface="ヒラギノ角ゴ ProN W3" pitchFamily="-107" charset="-128"/>
              <a:cs typeface="Arial" pitchFamily="34" charset="0"/>
              <a:sym typeface="Gill Sans" pitchFamily="-107" charset="0"/>
            </a:endParaRPr>
          </a:p>
        </p:txBody>
      </p:sp>
      <p:sp>
        <p:nvSpPr>
          <p:cNvPr id="121" name="Textfeld 26">
            <a:extLst>
              <a:ext uri="{FF2B5EF4-FFF2-40B4-BE49-F238E27FC236}">
                <a16:creationId xmlns:a16="http://schemas.microsoft.com/office/drawing/2014/main" id="{B156A42A-B9A0-483F-A1FA-92C45B2D8A64}"/>
              </a:ext>
            </a:extLst>
          </p:cNvPr>
          <p:cNvSpPr txBox="1"/>
          <p:nvPr/>
        </p:nvSpPr>
        <p:spPr>
          <a:xfrm>
            <a:off x="5571867" y="2512768"/>
            <a:ext cx="143922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EA8F0A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Basismodul 4 </a:t>
            </a:r>
            <a:b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Daten mit KI selbst auswerten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anose="020B0604020202020204"/>
              <a:ea typeface="ヒラギノ角ゴ ProN W3" pitchFamily="-107" charset="-128"/>
              <a:cs typeface="Arial" pitchFamily="34" charset="0"/>
              <a:sym typeface="Gill Sans" pitchFamily="-107" charset="0"/>
            </a:endParaRPr>
          </a:p>
        </p:txBody>
      </p:sp>
      <p:sp>
        <p:nvSpPr>
          <p:cNvPr id="122" name="Textfeld 45">
            <a:extLst>
              <a:ext uri="{FF2B5EF4-FFF2-40B4-BE49-F238E27FC236}">
                <a16:creationId xmlns:a16="http://schemas.microsoft.com/office/drawing/2014/main" id="{C7E5A37D-20C7-4F7C-887F-694F92401AAB}"/>
              </a:ext>
            </a:extLst>
          </p:cNvPr>
          <p:cNvSpPr txBox="1"/>
          <p:nvPr/>
        </p:nvSpPr>
        <p:spPr>
          <a:xfrm>
            <a:off x="3627766" y="2524288"/>
            <a:ext cx="1479951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EA8F0A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Basismodul 3 </a:t>
            </a:r>
            <a:b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Spielerisch KI entdecken 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/>
              <a:ea typeface="ヒラギノ角ゴ ProN W3" pitchFamily="-107" charset="-128"/>
              <a:cs typeface="Arial" pitchFamily="34" charset="0"/>
              <a:sym typeface="Gill Sans" pitchFamily="-107" charset="0"/>
            </a:endParaRPr>
          </a:p>
        </p:txBody>
      </p:sp>
      <p:sp>
        <p:nvSpPr>
          <p:cNvPr id="123" name="Textfeld 63">
            <a:extLst>
              <a:ext uri="{FF2B5EF4-FFF2-40B4-BE49-F238E27FC236}">
                <a16:creationId xmlns:a16="http://schemas.microsoft.com/office/drawing/2014/main" id="{29EEBFD0-E814-4515-BE9E-4D4EAC386E3E}"/>
              </a:ext>
            </a:extLst>
          </p:cNvPr>
          <p:cNvSpPr txBox="1"/>
          <p:nvPr/>
        </p:nvSpPr>
        <p:spPr>
          <a:xfrm>
            <a:off x="8797476" y="2516409"/>
            <a:ext cx="1638902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6000"/>
              </a:spcAft>
              <a:buClr>
                <a:srgbClr val="EA8F0A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5A500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Aufbaumodul 2</a:t>
            </a:r>
            <a:b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5A500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5A500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Gestalte deine eigene KI 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5A500"/>
              </a:solidFill>
              <a:effectLst/>
              <a:uLnTx/>
              <a:uFillTx/>
              <a:latin typeface="Arial" panose="020B0604020202020204"/>
              <a:ea typeface="ヒラギノ角ゴ ProN W3" pitchFamily="-107" charset="-128"/>
              <a:cs typeface="Arial" pitchFamily="34" charset="0"/>
              <a:sym typeface="Gill Sans" pitchFamily="-107" charset="0"/>
            </a:endParaRPr>
          </a:p>
        </p:txBody>
      </p:sp>
      <p:sp>
        <p:nvSpPr>
          <p:cNvPr id="124" name="Textfeld 65">
            <a:extLst>
              <a:ext uri="{FF2B5EF4-FFF2-40B4-BE49-F238E27FC236}">
                <a16:creationId xmlns:a16="http://schemas.microsoft.com/office/drawing/2014/main" id="{889EFD1B-1772-49D0-B9E1-8C3059B54891}"/>
              </a:ext>
            </a:extLst>
          </p:cNvPr>
          <p:cNvSpPr txBox="1"/>
          <p:nvPr/>
        </p:nvSpPr>
        <p:spPr>
          <a:xfrm>
            <a:off x="10436378" y="2491523"/>
            <a:ext cx="1590522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6000"/>
              </a:spcAft>
              <a:buClr>
                <a:srgbClr val="EA8F0A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5A500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Aufbaumodul 3</a:t>
            </a:r>
            <a:b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5A500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5A500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Eigene Geschichten mit KI illustrieren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5A500"/>
              </a:solidFill>
              <a:effectLst/>
              <a:uLnTx/>
              <a:uFillTx/>
              <a:latin typeface="Arial" panose="020B0604020202020204"/>
              <a:ea typeface="ヒラギノ角ゴ ProN W3" pitchFamily="-107" charset="-128"/>
              <a:cs typeface="Arial" pitchFamily="34" charset="0"/>
              <a:sym typeface="Gill Sans" pitchFamily="-107" charset="0"/>
            </a:endParaRPr>
          </a:p>
        </p:txBody>
      </p:sp>
      <p:sp>
        <p:nvSpPr>
          <p:cNvPr id="144" name="Textfeld 41">
            <a:extLst>
              <a:ext uri="{FF2B5EF4-FFF2-40B4-BE49-F238E27FC236}">
                <a16:creationId xmlns:a16="http://schemas.microsoft.com/office/drawing/2014/main" id="{CD9D1537-7905-4E34-90E1-59E9DC8B1B86}"/>
              </a:ext>
            </a:extLst>
          </p:cNvPr>
          <p:cNvSpPr txBox="1"/>
          <p:nvPr/>
        </p:nvSpPr>
        <p:spPr>
          <a:xfrm>
            <a:off x="112959" y="2003910"/>
            <a:ext cx="246261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EA8F0A"/>
              </a:buClr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F5A500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KI erkunden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5A500"/>
              </a:solidFill>
              <a:effectLst/>
              <a:uLnTx/>
              <a:uFillTx/>
              <a:latin typeface="Arial" panose="020B0604020202020204"/>
              <a:ea typeface="ヒラギノ角ゴ ProN W3" pitchFamily="-107" charset="-128"/>
              <a:cs typeface="Arial" pitchFamily="34" charset="0"/>
              <a:sym typeface="Gill Sans" pitchFamily="-107" charset="0"/>
            </a:endParaRP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4770FB83-141F-4F89-8560-272A4B973CEE}"/>
              </a:ext>
            </a:extLst>
          </p:cNvPr>
          <p:cNvCxnSpPr>
            <a:cxnSpLocks/>
          </p:cNvCxnSpPr>
          <p:nvPr/>
        </p:nvCxnSpPr>
        <p:spPr>
          <a:xfrm flipH="1">
            <a:off x="1" y="2337617"/>
            <a:ext cx="5143888" cy="0"/>
          </a:xfrm>
          <a:prstGeom prst="line">
            <a:avLst/>
          </a:prstGeom>
          <a:ln>
            <a:solidFill>
              <a:srgbClr val="E59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feld 41">
            <a:extLst>
              <a:ext uri="{FF2B5EF4-FFF2-40B4-BE49-F238E27FC236}">
                <a16:creationId xmlns:a16="http://schemas.microsoft.com/office/drawing/2014/main" id="{C464AE4D-21CB-45B8-924A-80B60F253DB9}"/>
              </a:ext>
            </a:extLst>
          </p:cNvPr>
          <p:cNvSpPr txBox="1"/>
          <p:nvPr/>
        </p:nvSpPr>
        <p:spPr>
          <a:xfrm>
            <a:off x="5477525" y="1983129"/>
            <a:ext cx="246261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EA8F0A"/>
              </a:buClr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AEC4D7"/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  <a:sym typeface="Gill Sans" pitchFamily="-107" charset="0"/>
              </a:rPr>
              <a:t>Mit KI gestalten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AEC4D7"/>
              </a:solidFill>
              <a:effectLst/>
              <a:uLnTx/>
              <a:uFillTx/>
              <a:latin typeface="Arial" panose="020B0604020202020204"/>
              <a:ea typeface="ヒラギノ角ゴ ProN W3" pitchFamily="-107" charset="-128"/>
              <a:cs typeface="Arial" pitchFamily="34" charset="0"/>
              <a:sym typeface="Gill Sans" pitchFamily="-107" charset="0"/>
            </a:endParaRP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F414411F-5ED0-4BFB-BB54-F00CBED3D0F6}"/>
              </a:ext>
            </a:extLst>
          </p:cNvPr>
          <p:cNvCxnSpPr>
            <a:cxnSpLocks/>
          </p:cNvCxnSpPr>
          <p:nvPr/>
        </p:nvCxnSpPr>
        <p:spPr>
          <a:xfrm flipH="1">
            <a:off x="5477525" y="2337617"/>
            <a:ext cx="6714475" cy="0"/>
          </a:xfrm>
          <a:prstGeom prst="line">
            <a:avLst/>
          </a:prstGeom>
          <a:ln>
            <a:solidFill>
              <a:srgbClr val="AEC4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D2F3D09B-62D8-4C59-AE2F-3D90BF24B79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59" y="3333662"/>
            <a:ext cx="1468800" cy="106354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3E28BFA-92C5-4477-A394-FC7E6B9EBF3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5247" y="3327509"/>
            <a:ext cx="1468800" cy="106353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2594694-9477-4920-8751-43D0677C4C5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7122" y="3334456"/>
            <a:ext cx="1468800" cy="106354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E5FCFAC-A449-442E-BB01-1B1626DE5C3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7081" y="3327508"/>
            <a:ext cx="1468800" cy="106354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A12811F-91C9-41C3-9B20-4FD6F2F3252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4836" y="3327508"/>
            <a:ext cx="1468800" cy="1063540"/>
          </a:xfrm>
          <a:prstGeom prst="rect">
            <a:avLst/>
          </a:prstGeom>
        </p:spPr>
      </p:pic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6BA33149-5417-41D5-987B-F9E22856FFB2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0760" y="3345070"/>
            <a:ext cx="1468800" cy="106354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C5A8DC0F-0402-4C16-9FA2-D19D92BA81D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378" y="3326020"/>
            <a:ext cx="1468800" cy="1063540"/>
          </a:xfrm>
          <a:prstGeom prst="rect">
            <a:avLst/>
          </a:prstGeom>
        </p:spPr>
      </p:pic>
      <p:cxnSp>
        <p:nvCxnSpPr>
          <p:cNvPr id="194" name="Gerader Verbinder 83">
            <a:extLst>
              <a:ext uri="{FF2B5EF4-FFF2-40B4-BE49-F238E27FC236}">
                <a16:creationId xmlns:a16="http://schemas.microsoft.com/office/drawing/2014/main" id="{4BFED619-1C8A-4F70-AACD-53475C37A689}"/>
              </a:ext>
            </a:extLst>
          </p:cNvPr>
          <p:cNvCxnSpPr>
            <a:cxnSpLocks/>
          </p:cNvCxnSpPr>
          <p:nvPr/>
        </p:nvCxnSpPr>
        <p:spPr>
          <a:xfrm>
            <a:off x="995760" y="4738382"/>
            <a:ext cx="4197290" cy="0"/>
          </a:xfrm>
          <a:prstGeom prst="line">
            <a:avLst/>
          </a:prstGeom>
          <a:ln w="28575" cap="rnd">
            <a:solidFill>
              <a:srgbClr val="F5A5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Flussdiagramm: Verbindungsstelle 334">
            <a:extLst>
              <a:ext uri="{FF2B5EF4-FFF2-40B4-BE49-F238E27FC236}">
                <a16:creationId xmlns:a16="http://schemas.microsoft.com/office/drawing/2014/main" id="{33D9DBED-AEA8-4D1B-B4FF-3F58C4327121}"/>
              </a:ext>
            </a:extLst>
          </p:cNvPr>
          <p:cNvSpPr/>
          <p:nvPr/>
        </p:nvSpPr>
        <p:spPr>
          <a:xfrm rot="10800000">
            <a:off x="910624" y="4704614"/>
            <a:ext cx="85136" cy="85136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F5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Pro 45 Lt"/>
              <a:ea typeface="+mn-ea"/>
              <a:cs typeface="+mn-cs"/>
            </a:endParaRPr>
          </a:p>
        </p:txBody>
      </p:sp>
      <p:cxnSp>
        <p:nvCxnSpPr>
          <p:cNvPr id="248" name="Gerader Verbinder 83">
            <a:extLst>
              <a:ext uri="{FF2B5EF4-FFF2-40B4-BE49-F238E27FC236}">
                <a16:creationId xmlns:a16="http://schemas.microsoft.com/office/drawing/2014/main" id="{DBD4875D-94E8-4AE6-BADB-D5A72C26F0A6}"/>
              </a:ext>
            </a:extLst>
          </p:cNvPr>
          <p:cNvCxnSpPr>
            <a:cxnSpLocks/>
            <a:endCxn id="262" idx="6"/>
          </p:cNvCxnSpPr>
          <p:nvPr/>
        </p:nvCxnSpPr>
        <p:spPr>
          <a:xfrm flipV="1">
            <a:off x="5680861" y="4732032"/>
            <a:ext cx="5515379" cy="15150"/>
          </a:xfrm>
          <a:prstGeom prst="line">
            <a:avLst/>
          </a:prstGeom>
          <a:ln w="28575" cap="rnd">
            <a:solidFill>
              <a:srgbClr val="AEC4D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Flussdiagramm: Verbindungsstelle 334">
            <a:extLst>
              <a:ext uri="{FF2B5EF4-FFF2-40B4-BE49-F238E27FC236}">
                <a16:creationId xmlns:a16="http://schemas.microsoft.com/office/drawing/2014/main" id="{2E7FA7DE-4AFD-4645-BF58-6D269CF2C165}"/>
              </a:ext>
            </a:extLst>
          </p:cNvPr>
          <p:cNvSpPr/>
          <p:nvPr/>
        </p:nvSpPr>
        <p:spPr>
          <a:xfrm rot="10800000">
            <a:off x="2633276" y="4689464"/>
            <a:ext cx="85136" cy="85136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F5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Pro 45 Lt"/>
              <a:ea typeface="+mn-ea"/>
              <a:cs typeface="+mn-cs"/>
            </a:endParaRPr>
          </a:p>
        </p:txBody>
      </p:sp>
      <p:sp>
        <p:nvSpPr>
          <p:cNvPr id="250" name="Flussdiagramm: Verbindungsstelle 334">
            <a:extLst>
              <a:ext uri="{FF2B5EF4-FFF2-40B4-BE49-F238E27FC236}">
                <a16:creationId xmlns:a16="http://schemas.microsoft.com/office/drawing/2014/main" id="{7547F14F-E5C3-40CB-99D2-B26BA968E383}"/>
              </a:ext>
            </a:extLst>
          </p:cNvPr>
          <p:cNvSpPr/>
          <p:nvPr/>
        </p:nvSpPr>
        <p:spPr>
          <a:xfrm rot="10800000">
            <a:off x="4432463" y="4687289"/>
            <a:ext cx="85136" cy="85136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F5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Pro 45 Lt"/>
              <a:ea typeface="+mn-ea"/>
              <a:cs typeface="+mn-cs"/>
            </a:endParaRPr>
          </a:p>
        </p:txBody>
      </p:sp>
      <p:sp>
        <p:nvSpPr>
          <p:cNvPr id="251" name="Flussdiagramm: Verbindungsstelle 341">
            <a:extLst>
              <a:ext uri="{FF2B5EF4-FFF2-40B4-BE49-F238E27FC236}">
                <a16:creationId xmlns:a16="http://schemas.microsoft.com/office/drawing/2014/main" id="{421A1A12-8477-495D-8763-5319A0FA1932}"/>
              </a:ext>
            </a:extLst>
          </p:cNvPr>
          <p:cNvSpPr/>
          <p:nvPr/>
        </p:nvSpPr>
        <p:spPr>
          <a:xfrm>
            <a:off x="9536199" y="4688085"/>
            <a:ext cx="85136" cy="85136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AEC4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Pro 45 Lt"/>
              <a:ea typeface="+mn-ea"/>
              <a:cs typeface="+mn-cs"/>
            </a:endParaRPr>
          </a:p>
        </p:txBody>
      </p:sp>
      <p:sp>
        <p:nvSpPr>
          <p:cNvPr id="253" name="Flussdiagramm: Verbindungsstelle 341">
            <a:extLst>
              <a:ext uri="{FF2B5EF4-FFF2-40B4-BE49-F238E27FC236}">
                <a16:creationId xmlns:a16="http://schemas.microsoft.com/office/drawing/2014/main" id="{17C16E8A-3B17-4011-9580-D5227559BF83}"/>
              </a:ext>
            </a:extLst>
          </p:cNvPr>
          <p:cNvSpPr/>
          <p:nvPr/>
        </p:nvSpPr>
        <p:spPr>
          <a:xfrm>
            <a:off x="7855023" y="4695814"/>
            <a:ext cx="85136" cy="85136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AEC4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Pro 45 Lt"/>
              <a:ea typeface="+mn-ea"/>
              <a:cs typeface="+mn-cs"/>
            </a:endParaRPr>
          </a:p>
        </p:txBody>
      </p:sp>
      <p:sp>
        <p:nvSpPr>
          <p:cNvPr id="255" name="Flussdiagramm: Verbindungsstelle 341">
            <a:extLst>
              <a:ext uri="{FF2B5EF4-FFF2-40B4-BE49-F238E27FC236}">
                <a16:creationId xmlns:a16="http://schemas.microsoft.com/office/drawing/2014/main" id="{C5BBDDF4-9D11-46C8-AFDE-DF4FE1146172}"/>
              </a:ext>
            </a:extLst>
          </p:cNvPr>
          <p:cNvSpPr/>
          <p:nvPr/>
        </p:nvSpPr>
        <p:spPr>
          <a:xfrm>
            <a:off x="6173847" y="4695814"/>
            <a:ext cx="85136" cy="85136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AEC4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Pro 45 Lt"/>
              <a:ea typeface="+mn-ea"/>
              <a:cs typeface="+mn-cs"/>
            </a:endParaRPr>
          </a:p>
        </p:txBody>
      </p:sp>
      <p:grpSp>
        <p:nvGrpSpPr>
          <p:cNvPr id="256" name="Group 296">
            <a:extLst>
              <a:ext uri="{FF2B5EF4-FFF2-40B4-BE49-F238E27FC236}">
                <a16:creationId xmlns:a16="http://schemas.microsoft.com/office/drawing/2014/main" id="{BEE24594-5755-4768-B761-41ACC137CB76}"/>
              </a:ext>
            </a:extLst>
          </p:cNvPr>
          <p:cNvGrpSpPr/>
          <p:nvPr/>
        </p:nvGrpSpPr>
        <p:grpSpPr>
          <a:xfrm>
            <a:off x="4969694" y="4409236"/>
            <a:ext cx="705774" cy="677108"/>
            <a:chOff x="5142761" y="4673273"/>
            <a:chExt cx="360017" cy="3453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7" name="Flowchart: Connector 295">
              <a:extLst>
                <a:ext uri="{FF2B5EF4-FFF2-40B4-BE49-F238E27FC236}">
                  <a16:creationId xmlns:a16="http://schemas.microsoft.com/office/drawing/2014/main" id="{4AA3D8C0-2E9B-411B-922E-DAC8D8C31A77}"/>
                </a:ext>
              </a:extLst>
            </p:cNvPr>
            <p:cNvSpPr/>
            <p:nvPr/>
          </p:nvSpPr>
          <p:spPr>
            <a:xfrm>
              <a:off x="5154263" y="4678805"/>
              <a:ext cx="339764" cy="339763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LT Pro 45 Lt"/>
                <a:ea typeface="+mn-ea"/>
                <a:cs typeface="+mn-cs"/>
              </a:endParaRPr>
            </a:p>
          </p:txBody>
        </p:sp>
        <p:grpSp>
          <p:nvGrpSpPr>
            <p:cNvPr id="258" name="Group 294">
              <a:extLst>
                <a:ext uri="{FF2B5EF4-FFF2-40B4-BE49-F238E27FC236}">
                  <a16:creationId xmlns:a16="http://schemas.microsoft.com/office/drawing/2014/main" id="{08F4E0F8-F502-4037-A0F9-1E163F85E233}"/>
                </a:ext>
              </a:extLst>
            </p:cNvPr>
            <p:cNvGrpSpPr/>
            <p:nvPr/>
          </p:nvGrpSpPr>
          <p:grpSpPr>
            <a:xfrm>
              <a:off x="5142761" y="4673273"/>
              <a:ext cx="360017" cy="345394"/>
              <a:chOff x="5193050" y="4732926"/>
              <a:chExt cx="253504" cy="243207"/>
            </a:xfrm>
          </p:grpSpPr>
          <p:sp>
            <p:nvSpPr>
              <p:cNvPr id="259" name="Block Arc 276">
                <a:extLst>
                  <a:ext uri="{FF2B5EF4-FFF2-40B4-BE49-F238E27FC236}">
                    <a16:creationId xmlns:a16="http://schemas.microsoft.com/office/drawing/2014/main" id="{041C4B8A-52A9-4F5B-A713-9746704AD4DA}"/>
                  </a:ext>
                </a:extLst>
              </p:cNvPr>
              <p:cNvSpPr/>
              <p:nvPr/>
            </p:nvSpPr>
            <p:spPr>
              <a:xfrm rot="5400000">
                <a:off x="5203417" y="4732926"/>
                <a:ext cx="243137" cy="243137"/>
              </a:xfrm>
              <a:prstGeom prst="blockArc">
                <a:avLst>
                  <a:gd name="adj1" fmla="val 10800000"/>
                  <a:gd name="adj2" fmla="val 21398189"/>
                  <a:gd name="adj3" fmla="val 0"/>
                </a:avLst>
              </a:prstGeom>
              <a:solidFill>
                <a:schemeClr val="bg1"/>
              </a:solidFill>
              <a:ln w="57150">
                <a:solidFill>
                  <a:srgbClr val="AEC4D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441"/>
                  </a:solidFill>
                  <a:effectLst/>
                  <a:uLnTx/>
                  <a:uFillTx/>
                  <a:latin typeface="HelveticaNeueLT Pro 45 Lt"/>
                  <a:ea typeface="+mn-ea"/>
                  <a:cs typeface="+mn-cs"/>
                </a:endParaRPr>
              </a:p>
            </p:txBody>
          </p:sp>
          <p:sp>
            <p:nvSpPr>
              <p:cNvPr id="260" name="Block Arc 277">
                <a:extLst>
                  <a:ext uri="{FF2B5EF4-FFF2-40B4-BE49-F238E27FC236}">
                    <a16:creationId xmlns:a16="http://schemas.microsoft.com/office/drawing/2014/main" id="{EAC11436-03A2-4E87-A3F7-E7647ECAF148}"/>
                  </a:ext>
                </a:extLst>
              </p:cNvPr>
              <p:cNvSpPr/>
              <p:nvPr/>
            </p:nvSpPr>
            <p:spPr>
              <a:xfrm rot="16200000">
                <a:off x="5193050" y="4732996"/>
                <a:ext cx="243137" cy="243137"/>
              </a:xfrm>
              <a:prstGeom prst="blockArc">
                <a:avLst>
                  <a:gd name="adj1" fmla="val 10800000"/>
                  <a:gd name="adj2" fmla="val 21398189"/>
                  <a:gd name="adj3" fmla="val 0"/>
                </a:avLst>
              </a:prstGeom>
              <a:solidFill>
                <a:schemeClr val="bg1"/>
              </a:solidFill>
              <a:ln w="57150">
                <a:solidFill>
                  <a:srgbClr val="F5A5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441"/>
                  </a:solidFill>
                  <a:effectLst/>
                  <a:uLnTx/>
                  <a:uFillTx/>
                  <a:latin typeface="HelveticaNeueLT Pro 45 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262" name="Flussdiagramm: Verbindungsstelle 341">
            <a:extLst>
              <a:ext uri="{FF2B5EF4-FFF2-40B4-BE49-F238E27FC236}">
                <a16:creationId xmlns:a16="http://schemas.microsoft.com/office/drawing/2014/main" id="{61A387BF-D98F-4D65-89D4-C4CDDA81E491}"/>
              </a:ext>
            </a:extLst>
          </p:cNvPr>
          <p:cNvSpPr/>
          <p:nvPr/>
        </p:nvSpPr>
        <p:spPr>
          <a:xfrm>
            <a:off x="11111104" y="4689464"/>
            <a:ext cx="85136" cy="85136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AEC4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Pro 45 Lt"/>
              <a:ea typeface="+mn-ea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AC8FD36-E7C4-6751-F703-3455D639D5FD}"/>
              </a:ext>
            </a:extLst>
          </p:cNvPr>
          <p:cNvSpPr txBox="1">
            <a:spLocks/>
          </p:cNvSpPr>
          <p:nvPr/>
        </p:nvSpPr>
        <p:spPr>
          <a:xfrm>
            <a:off x="1581759" y="6416377"/>
            <a:ext cx="6053521" cy="3977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ヒラギノ角ゴ ProN W3" pitchFamily="-107" charset="-128"/>
                <a:cs typeface="Arial" pitchFamily="34" charset="0"/>
              </a:rPr>
              <a:t>Eine Entwicklung in Kooperation von:</a:t>
            </a:r>
          </a:p>
        </p:txBody>
      </p:sp>
      <p:pic>
        <p:nvPicPr>
          <p:cNvPr id="7" name="Grafik 17">
            <a:extLst>
              <a:ext uri="{FF2B5EF4-FFF2-40B4-BE49-F238E27FC236}">
                <a16:creationId xmlns:a16="http://schemas.microsoft.com/office/drawing/2014/main" id="{6D72656A-79E8-4646-067A-EBB2F2E2702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1997" y="6346459"/>
            <a:ext cx="631786" cy="412675"/>
          </a:xfrm>
          <a:prstGeom prst="rect">
            <a:avLst/>
          </a:prstGeom>
        </p:spPr>
      </p:pic>
      <p:pic>
        <p:nvPicPr>
          <p:cNvPr id="9" name="Grafik 16">
            <a:extLst>
              <a:ext uri="{FF2B5EF4-FFF2-40B4-BE49-F238E27FC236}">
                <a16:creationId xmlns:a16="http://schemas.microsoft.com/office/drawing/2014/main" id="{FA910A74-CD9A-78E7-E38C-674BAD0E45BE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5946" y="6378589"/>
            <a:ext cx="624328" cy="365044"/>
          </a:xfrm>
          <a:prstGeom prst="rect">
            <a:avLst/>
          </a:prstGeom>
        </p:spPr>
      </p:pic>
      <p:pic>
        <p:nvPicPr>
          <p:cNvPr id="11" name="Grafik 18">
            <a:extLst>
              <a:ext uri="{FF2B5EF4-FFF2-40B4-BE49-F238E27FC236}">
                <a16:creationId xmlns:a16="http://schemas.microsoft.com/office/drawing/2014/main" id="{5479884E-FE69-1413-99DF-E23000686EA0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3399" y="6295607"/>
            <a:ext cx="1598721" cy="46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5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BASF_CONVERTED_TO_TAGS" val="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C0D38472B3E44BB05A45E1EBA0D567" ma:contentTypeVersion="8" ma:contentTypeDescription="Ein neues Dokument erstellen." ma:contentTypeScope="" ma:versionID="5d39e8673c0491bc8ee8c580730616bb">
  <xsd:schema xmlns:xsd="http://www.w3.org/2001/XMLSchema" xmlns:xs="http://www.w3.org/2001/XMLSchema" xmlns:p="http://schemas.microsoft.com/office/2006/metadata/properties" xmlns:ns2="c65b9058-a51e-4991-ba55-16fc3a871475" xmlns:ns3="fa373b0a-9a8b-46c0-89ae-f4eef18fabca" targetNamespace="http://schemas.microsoft.com/office/2006/metadata/properties" ma:root="true" ma:fieldsID="38334b3c1e1609ae43020e77b9e53d47" ns2:_="" ns3:_="">
    <xsd:import namespace="c65b9058-a51e-4991-ba55-16fc3a871475"/>
    <xsd:import namespace="fa373b0a-9a8b-46c0-89ae-f4eef18fab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b9058-a51e-4991-ba55-16fc3a8714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73b0a-9a8b-46c0-89ae-f4eef18fa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56F5C1-A0F1-4A24-92BC-8DF0EFC5EB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b9058-a51e-4991-ba55-16fc3a871475"/>
    <ds:schemaRef ds:uri="fa373b0a-9a8b-46c0-89ae-f4eef18fab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F56D62-F203-4432-BFF4-41CAFF3B15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7F77F0-149A-4387-B2C8-3163D16587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a373b0a-9a8b-46c0-89ae-f4eef18fabca"/>
    <ds:schemaRef ds:uri="c65b9058-a51e-4991-ba55-16fc3a87147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Breitbild</PresentationFormat>
  <Paragraphs>110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HelveticaNeueLT Pro 45 Lt</vt:lpstr>
      <vt:lpstr>Office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Fabian</dc:creator>
  <cp:lastModifiedBy>Joachim Lüning</cp:lastModifiedBy>
  <cp:revision>257</cp:revision>
  <cp:lastPrinted>2018-04-03T08:20:40Z</cp:lastPrinted>
  <dcterms:created xsi:type="dcterms:W3CDTF">2017-09-20T14:16:36Z</dcterms:created>
  <dcterms:modified xsi:type="dcterms:W3CDTF">2023-05-30T12:05:35Z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0x010100D3C0D38472B3E44BB05A45E1EBA0D567</vt:lpwstr>
  </property>
  <property fmtid="{D5CDD505-2E9C-101B-9397-08002B2CF9AE}" pid="3" name="PPT Tool IsInitialized">
    <vt:lpwstr>False</vt:lpwstr>
  </property>
</Properties>
</file>